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28"/>
  </p:notesMasterIdLst>
  <p:sldIdLst>
    <p:sldId id="266" r:id="rId5"/>
    <p:sldId id="256" r:id="rId6"/>
    <p:sldId id="294" r:id="rId7"/>
    <p:sldId id="264" r:id="rId8"/>
    <p:sldId id="267" r:id="rId9"/>
    <p:sldId id="261" r:id="rId10"/>
    <p:sldId id="270" r:id="rId11"/>
    <p:sldId id="257" r:id="rId12"/>
    <p:sldId id="281" r:id="rId13"/>
    <p:sldId id="297" r:id="rId14"/>
    <p:sldId id="272" r:id="rId15"/>
    <p:sldId id="284" r:id="rId16"/>
    <p:sldId id="277" r:id="rId17"/>
    <p:sldId id="282" r:id="rId18"/>
    <p:sldId id="285" r:id="rId19"/>
    <p:sldId id="295" r:id="rId20"/>
    <p:sldId id="290" r:id="rId21"/>
    <p:sldId id="291" r:id="rId22"/>
    <p:sldId id="292" r:id="rId23"/>
    <p:sldId id="288" r:id="rId24"/>
    <p:sldId id="268" r:id="rId25"/>
    <p:sldId id="296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E64FE-13EF-4182-A699-B66844C95513}" v="1253" dt="2021-04-23T19:39:25.933"/>
    <p1510:client id="{C1004DF1-DE4A-4C90-9819-F6A6ED662239}" v="52" dt="2021-04-23T21:06:08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kiel Enns" userId="S::eenns1@nait.ca::b57ba46d-8593-4a10-9841-39a26254bbbb" providerId="AD" clId="Web-{E027C19F-40EC-B000-E000-A32A641D8869}"/>
    <pc:docChg chg="modSld">
      <pc:chgData name="Ezekiel Enns" userId="S::eenns1@nait.ca::b57ba46d-8593-4a10-9841-39a26254bbbb" providerId="AD" clId="Web-{E027C19F-40EC-B000-E000-A32A641D8869}" dt="2021-04-23T20:03:08.893" v="54"/>
      <pc:docMkLst>
        <pc:docMk/>
      </pc:docMkLst>
      <pc:sldChg chg="modNotes">
        <pc:chgData name="Ezekiel Enns" userId="S::eenns1@nait.ca::b57ba46d-8593-4a10-9841-39a26254bbbb" providerId="AD" clId="Web-{E027C19F-40EC-B000-E000-A32A641D8869}" dt="2021-04-23T20:03:08.893" v="54"/>
        <pc:sldMkLst>
          <pc:docMk/>
          <pc:sldMk cId="2749884070" sldId="297"/>
        </pc:sldMkLst>
      </pc:sldChg>
    </pc:docChg>
  </pc:docChgLst>
  <pc:docChgLst>
    <pc:chgData name="Ezekiel Enns" userId="S::eenns1@nait.ca::b57ba46d-8593-4a10-9841-39a26254bbbb" providerId="AD" clId="Web-{47975FE7-3B26-D3CA-7393-CAC4096A34EE}"/>
    <pc:docChg chg="modSld sldOrd">
      <pc:chgData name="Ezekiel Enns" userId="S::eenns1@nait.ca::b57ba46d-8593-4a10-9841-39a26254bbbb" providerId="AD" clId="Web-{47975FE7-3B26-D3CA-7393-CAC4096A34EE}" dt="2021-04-21T19:45:25.820" v="8225"/>
      <pc:docMkLst>
        <pc:docMk/>
      </pc:docMkLst>
      <pc:sldChg chg="modNotes">
        <pc:chgData name="Ezekiel Enns" userId="S::eenns1@nait.ca::b57ba46d-8593-4a10-9841-39a26254bbbb" providerId="AD" clId="Web-{47975FE7-3B26-D3CA-7393-CAC4096A34EE}" dt="2021-04-21T17:57:46.280" v="1898"/>
        <pc:sldMkLst>
          <pc:docMk/>
          <pc:sldMk cId="1507097018" sldId="261"/>
        </pc:sldMkLst>
      </pc:sldChg>
      <pc:sldChg chg="modNotes">
        <pc:chgData name="Ezekiel Enns" userId="S::eenns1@nait.ca::b57ba46d-8593-4a10-9841-39a26254bbbb" providerId="AD" clId="Web-{47975FE7-3B26-D3CA-7393-CAC4096A34EE}" dt="2021-04-21T18:46:13.562" v="5775"/>
        <pc:sldMkLst>
          <pc:docMk/>
          <pc:sldMk cId="1311135442" sldId="264"/>
        </pc:sldMkLst>
      </pc:sldChg>
      <pc:sldChg chg="modNotes">
        <pc:chgData name="Ezekiel Enns" userId="S::eenns1@nait.ca::b57ba46d-8593-4a10-9841-39a26254bbbb" providerId="AD" clId="Web-{47975FE7-3B26-D3CA-7393-CAC4096A34EE}" dt="2021-04-21T17:53:08.545" v="1225"/>
        <pc:sldMkLst>
          <pc:docMk/>
          <pc:sldMk cId="524145684" sldId="267"/>
        </pc:sldMkLst>
      </pc:sldChg>
      <pc:sldChg chg="ord modNotes">
        <pc:chgData name="Ezekiel Enns" userId="S::eenns1@nait.ca::b57ba46d-8593-4a10-9841-39a26254bbbb" providerId="AD" clId="Web-{47975FE7-3B26-D3CA-7393-CAC4096A34EE}" dt="2021-04-21T18:45:56.295" v="5769"/>
        <pc:sldMkLst>
          <pc:docMk/>
          <pc:sldMk cId="712506372" sldId="281"/>
        </pc:sldMkLst>
      </pc:sldChg>
      <pc:sldChg chg="modNotes">
        <pc:chgData name="Ezekiel Enns" userId="S::eenns1@nait.ca::b57ba46d-8593-4a10-9841-39a26254bbbb" providerId="AD" clId="Web-{47975FE7-3B26-D3CA-7393-CAC4096A34EE}" dt="2021-04-21T19:43:42.517" v="8213"/>
        <pc:sldMkLst>
          <pc:docMk/>
          <pc:sldMk cId="2383594522" sldId="290"/>
        </pc:sldMkLst>
      </pc:sldChg>
      <pc:sldChg chg="modNotes">
        <pc:chgData name="Ezekiel Enns" userId="S::eenns1@nait.ca::b57ba46d-8593-4a10-9841-39a26254bbbb" providerId="AD" clId="Web-{47975FE7-3B26-D3CA-7393-CAC4096A34EE}" dt="2021-04-21T19:45:25.820" v="8225"/>
        <pc:sldMkLst>
          <pc:docMk/>
          <pc:sldMk cId="876025207" sldId="291"/>
        </pc:sldMkLst>
      </pc:sldChg>
      <pc:sldChg chg="modNotes">
        <pc:chgData name="Ezekiel Enns" userId="S::eenns1@nait.ca::b57ba46d-8593-4a10-9841-39a26254bbbb" providerId="AD" clId="Web-{47975FE7-3B26-D3CA-7393-CAC4096A34EE}" dt="2021-04-21T19:40:00.926" v="8078"/>
        <pc:sldMkLst>
          <pc:docMk/>
          <pc:sldMk cId="3091031614" sldId="292"/>
        </pc:sldMkLst>
      </pc:sldChg>
      <pc:sldChg chg="modNotes">
        <pc:chgData name="Ezekiel Enns" userId="S::eenns1@nait.ca::b57ba46d-8593-4a10-9841-39a26254bbbb" providerId="AD" clId="Web-{47975FE7-3B26-D3CA-7393-CAC4096A34EE}" dt="2021-04-21T19:43:16.578" v="8193"/>
        <pc:sldMkLst>
          <pc:docMk/>
          <pc:sldMk cId="3857778302" sldId="295"/>
        </pc:sldMkLst>
      </pc:sldChg>
      <pc:sldChg chg="modNotes">
        <pc:chgData name="Ezekiel Enns" userId="S::eenns1@nait.ca::b57ba46d-8593-4a10-9841-39a26254bbbb" providerId="AD" clId="Web-{47975FE7-3B26-D3CA-7393-CAC4096A34EE}" dt="2021-04-21T19:41:21.946" v="8167"/>
        <pc:sldMkLst>
          <pc:docMk/>
          <pc:sldMk cId="2749884070" sldId="297"/>
        </pc:sldMkLst>
      </pc:sldChg>
    </pc:docChg>
  </pc:docChgLst>
  <pc:docChgLst>
    <pc:chgData name="Isaac Wittmeier" userId="6260a295-c539-4623-a921-7cee9f751278" providerId="ADAL" clId="{C1004DF1-DE4A-4C90-9819-F6A6ED662239}"/>
    <pc:docChg chg="custSel delSld modSld modShowInfo">
      <pc:chgData name="Isaac Wittmeier" userId="6260a295-c539-4623-a921-7cee9f751278" providerId="ADAL" clId="{C1004DF1-DE4A-4C90-9819-F6A6ED662239}" dt="2021-04-23T21:06:08.767" v="459" actId="20577"/>
      <pc:docMkLst>
        <pc:docMk/>
      </pc:docMkLst>
      <pc:sldChg chg="modNotesTx">
        <pc:chgData name="Isaac Wittmeier" userId="6260a295-c539-4623-a921-7cee9f751278" providerId="ADAL" clId="{C1004DF1-DE4A-4C90-9819-F6A6ED662239}" dt="2021-04-21T18:45:38.887" v="89" actId="20577"/>
        <pc:sldMkLst>
          <pc:docMk/>
          <pc:sldMk cId="541308332" sldId="257"/>
        </pc:sldMkLst>
      </pc:sldChg>
      <pc:sldChg chg="del">
        <pc:chgData name="Isaac Wittmeier" userId="6260a295-c539-4623-a921-7cee9f751278" providerId="ADAL" clId="{C1004DF1-DE4A-4C90-9819-F6A6ED662239}" dt="2021-04-21T19:01:09.248" v="95" actId="47"/>
        <pc:sldMkLst>
          <pc:docMk/>
          <pc:sldMk cId="2392760734" sldId="263"/>
        </pc:sldMkLst>
      </pc:sldChg>
      <pc:sldChg chg="modNotesTx">
        <pc:chgData name="Isaac Wittmeier" userId="6260a295-c539-4623-a921-7cee9f751278" providerId="ADAL" clId="{C1004DF1-DE4A-4C90-9819-F6A6ED662239}" dt="2021-04-21T20:02:28.349" v="163" actId="20577"/>
        <pc:sldMkLst>
          <pc:docMk/>
          <pc:sldMk cId="3736180832" sldId="268"/>
        </pc:sldMkLst>
      </pc:sldChg>
      <pc:sldChg chg="modNotesTx">
        <pc:chgData name="Isaac Wittmeier" userId="6260a295-c539-4623-a921-7cee9f751278" providerId="ADAL" clId="{C1004DF1-DE4A-4C90-9819-F6A6ED662239}" dt="2021-04-23T20:37:10.004" v="169" actId="20577"/>
        <pc:sldMkLst>
          <pc:docMk/>
          <pc:sldMk cId="2904136506" sldId="272"/>
        </pc:sldMkLst>
      </pc:sldChg>
      <pc:sldChg chg="modNotesTx">
        <pc:chgData name="Isaac Wittmeier" userId="6260a295-c539-4623-a921-7cee9f751278" providerId="ADAL" clId="{C1004DF1-DE4A-4C90-9819-F6A6ED662239}" dt="2021-04-23T20:40:15.575" v="407" actId="20577"/>
        <pc:sldMkLst>
          <pc:docMk/>
          <pc:sldMk cId="3135843934" sldId="282"/>
        </pc:sldMkLst>
      </pc:sldChg>
      <pc:sldChg chg="delSp modSp mod modNotesTx">
        <pc:chgData name="Isaac Wittmeier" userId="6260a295-c539-4623-a921-7cee9f751278" providerId="ADAL" clId="{C1004DF1-DE4A-4C90-9819-F6A6ED662239}" dt="2021-04-23T21:06:08.767" v="459" actId="20577"/>
        <pc:sldMkLst>
          <pc:docMk/>
          <pc:sldMk cId="2386241075" sldId="285"/>
        </pc:sldMkLst>
        <pc:spChg chg="mod">
          <ac:chgData name="Isaac Wittmeier" userId="6260a295-c539-4623-a921-7cee9f751278" providerId="ADAL" clId="{C1004DF1-DE4A-4C90-9819-F6A6ED662239}" dt="2021-04-23T20:39:13.625" v="295" actId="20577"/>
          <ac:spMkLst>
            <pc:docMk/>
            <pc:sldMk cId="2386241075" sldId="285"/>
            <ac:spMk id="3" creationId="{B33D8272-2BF2-4D71-8507-9D026967A8D0}"/>
          </ac:spMkLst>
        </pc:spChg>
        <pc:picChg chg="del">
          <ac:chgData name="Isaac Wittmeier" userId="6260a295-c539-4623-a921-7cee9f751278" providerId="ADAL" clId="{C1004DF1-DE4A-4C90-9819-F6A6ED662239}" dt="2021-04-21T18:05:03.341" v="79" actId="478"/>
          <ac:picMkLst>
            <pc:docMk/>
            <pc:sldMk cId="2386241075" sldId="285"/>
            <ac:picMk id="4" creationId="{8D5CA4D5-B9B2-4D1F-B026-931224B64676}"/>
          </ac:picMkLst>
        </pc:picChg>
      </pc:sldChg>
      <pc:sldChg chg="addSp delSp modSp mod">
        <pc:chgData name="Isaac Wittmeier" userId="6260a295-c539-4623-a921-7cee9f751278" providerId="ADAL" clId="{C1004DF1-DE4A-4C90-9819-F6A6ED662239}" dt="2021-04-21T18:46:11.294" v="94" actId="27349"/>
        <pc:sldMkLst>
          <pc:docMk/>
          <pc:sldMk cId="2749884070" sldId="297"/>
        </pc:sldMkLst>
        <pc:graphicFrameChg chg="add del mod">
          <ac:chgData name="Isaac Wittmeier" userId="6260a295-c539-4623-a921-7cee9f751278" providerId="ADAL" clId="{C1004DF1-DE4A-4C90-9819-F6A6ED662239}" dt="2021-04-21T17:51:33.972" v="46" actId="478"/>
          <ac:graphicFrameMkLst>
            <pc:docMk/>
            <pc:sldMk cId="2749884070" sldId="297"/>
            <ac:graphicFrameMk id="4" creationId="{DDE7DC20-5EB7-41B7-A319-96976AF15BB2}"/>
          </ac:graphicFrameMkLst>
        </pc:graphicFrameChg>
        <pc:graphicFrameChg chg="del mod">
          <ac:chgData name="Isaac Wittmeier" userId="6260a295-c539-4623-a921-7cee9f751278" providerId="ADAL" clId="{C1004DF1-DE4A-4C90-9819-F6A6ED662239}" dt="2021-04-21T17:56:40.840" v="61" actId="478"/>
          <ac:graphicFrameMkLst>
            <pc:docMk/>
            <pc:sldMk cId="2749884070" sldId="297"/>
            <ac:graphicFrameMk id="5" creationId="{9A6D1BCB-235F-448A-A3A5-1D607141CACF}"/>
          </ac:graphicFrameMkLst>
        </pc:graphicFrameChg>
        <pc:graphicFrameChg chg="add mod">
          <ac:chgData name="Isaac Wittmeier" userId="6260a295-c539-4623-a921-7cee9f751278" providerId="ADAL" clId="{C1004DF1-DE4A-4C90-9819-F6A6ED662239}" dt="2021-04-21T18:46:11.294" v="94" actId="27349"/>
          <ac:graphicFrameMkLst>
            <pc:docMk/>
            <pc:sldMk cId="2749884070" sldId="297"/>
            <ac:graphicFrameMk id="6" creationId="{E5856855-1DED-433C-91EF-FA8CD7843F02}"/>
          </ac:graphicFrameMkLst>
        </pc:graphicFrameChg>
      </pc:sldChg>
    </pc:docChg>
  </pc:docChgLst>
  <pc:docChgLst>
    <pc:chgData name="Isaac Wittmeier" userId="6260a295-c539-4623-a921-7cee9f751278" providerId="ADAL" clId="{A00E64FE-13EF-4182-A699-B66844C95513}"/>
    <pc:docChg chg="undo redo custSel addSld delSld modSld sldOrd modMainMaster">
      <pc:chgData name="Isaac Wittmeier" userId="6260a295-c539-4623-a921-7cee9f751278" providerId="ADAL" clId="{A00E64FE-13EF-4182-A699-B66844C95513}" dt="2021-04-23T19:58:54.993" v="11992" actId="20577"/>
      <pc:docMkLst>
        <pc:docMk/>
      </pc:docMkLst>
      <pc:sldChg chg="addSp delSp modSp mod setBg delDesignElem modNotesTx">
        <pc:chgData name="Isaac Wittmeier" userId="6260a295-c539-4623-a921-7cee9f751278" providerId="ADAL" clId="{A00E64FE-13EF-4182-A699-B66844C95513}" dt="2021-04-23T19:58:54.993" v="11992" actId="20577"/>
        <pc:sldMkLst>
          <pc:docMk/>
          <pc:sldMk cId="3811739889" sldId="256"/>
        </pc:sldMkLst>
        <pc:spChg chg="mod">
          <ac:chgData name="Isaac Wittmeier" userId="6260a295-c539-4623-a921-7cee9f751278" providerId="ADAL" clId="{A00E64FE-13EF-4182-A699-B66844C95513}" dt="2021-04-14T03:11:26.586" v="2147" actId="403"/>
          <ac:spMkLst>
            <pc:docMk/>
            <pc:sldMk cId="3811739889" sldId="256"/>
            <ac:spMk id="2" creationId="{40D3BD8E-9FF9-4897-BABD-5C52C6C8EA1F}"/>
          </ac:spMkLst>
        </pc:spChg>
        <pc:spChg chg="mod">
          <ac:chgData name="Isaac Wittmeier" userId="6260a295-c539-4623-a921-7cee9f751278" providerId="ADAL" clId="{A00E64FE-13EF-4182-A699-B66844C95513}" dt="2021-04-14T03:11:42.515" v="2149" actId="255"/>
          <ac:spMkLst>
            <pc:docMk/>
            <pc:sldMk cId="3811739889" sldId="256"/>
            <ac:spMk id="3" creationId="{B6D50EB3-FBDF-41C7-989B-148BB8F41147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5" creationId="{51F77B6A-7F53-4B28-B73D-C8CC899AB221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11" creationId="{F6E412EF-CF39-4C25-85B0-DB30B1B0A8C4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15" creationId="{E8DA6235-17F2-4C9E-88C6-C5D38D8D3C03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17" creationId="{B55DEF71-1741-4489-8E77-46FC5BAA66E2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19" creationId="{82347B6D-A7CC-48EB-861F-917D0D61E3EA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21" creationId="{A7A0A46D-CC9B-4E32-870A-7BC2DF940144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23" creationId="{9178722E-1BD0-427E-BAAE-4F206DAB5818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25" creationId="{A753B935-E3DD-466D-BFAC-68E0BE02D092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811739889" sldId="256"/>
            <ac:spMk id="27" creationId="{FB034F26-4148-4B59-B493-14D7A9A8BAA9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811739889" sldId="256"/>
            <ac:spMk id="41" creationId="{2F4D5922-434B-4829-B93E-02DC38A29519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811739889" sldId="256"/>
            <ac:spMk id="47" creationId="{F35FBA24-5C01-4635-A984-1DB6E340B052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811739889" sldId="256"/>
            <ac:spMk id="60" creationId="{5819102A-0400-4C1F-8614-973F5262EF5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811739889" sldId="256"/>
            <ac:spMk id="66" creationId="{59383479-A4F3-459F-A2B1-EB48DF73456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811739889" sldId="256"/>
            <ac:spMk id="67" creationId="{CF1485CA-41D2-421F-B28D-15EF845D5FE6}"/>
          </ac:spMkLst>
        </pc:s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3811739889" sldId="256"/>
            <ac:grpSpMk id="6" creationId="{2515629F-0D83-4A44-A125-CD50FC660AB4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3811739889" sldId="256"/>
            <ac:grpSpMk id="29" creationId="{5E6BB5FD-DB7B-4BE3-BA45-1EF042115ED5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811739889" sldId="256"/>
            <ac:grpSpMk id="48" creationId="{B1A0CF5C-68C2-4432-BC2D-5A124C7B6043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811739889" sldId="256"/>
            <ac:grpSpMk id="53" creationId="{04852F4F-4A7E-444E-BC99-C0CADA9B04E1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811739889" sldId="256"/>
            <ac:grpSpMk id="61" creationId="{EA8FBDFC-CF2A-4A9A-88B1-15D45D68BC88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811739889" sldId="256"/>
            <ac:grpSpMk id="68" creationId="{04ED96A1-E6CA-493F-8610-6B8B7A28E3EB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811739889" sldId="256"/>
            <ac:grpSpMk id="69" creationId="{8D2BC472-0671-410F-BA77-E46AA6210635}"/>
          </ac:grpSpMkLst>
        </pc:grpChg>
        <pc:picChg chg="mod">
          <ac:chgData name="Isaac Wittmeier" userId="6260a295-c539-4623-a921-7cee9f751278" providerId="ADAL" clId="{A00E64FE-13EF-4182-A699-B66844C95513}" dt="2021-04-14T00:36:37.831" v="1043" actId="14826"/>
          <ac:picMkLst>
            <pc:docMk/>
            <pc:sldMk cId="3811739889" sldId="256"/>
            <ac:picMk id="7" creationId="{B615FF12-1CC3-429B-A4D2-E50050FBF164}"/>
          </ac:picMkLst>
        </pc:picChg>
      </pc:sldChg>
      <pc:sldChg chg="addSp delSp modSp mod setBg setClrOvrMap delDesignElem modNotesTx">
        <pc:chgData name="Isaac Wittmeier" userId="6260a295-c539-4623-a921-7cee9f751278" providerId="ADAL" clId="{A00E64FE-13EF-4182-A699-B66844C95513}" dt="2021-04-21T06:32:51.801" v="11860" actId="20577"/>
        <pc:sldMkLst>
          <pc:docMk/>
          <pc:sldMk cId="541308332" sldId="257"/>
        </pc:sldMkLst>
        <pc:spChg chg="del mod ord">
          <ac:chgData name="Isaac Wittmeier" userId="6260a295-c539-4623-a921-7cee9f751278" providerId="ADAL" clId="{A00E64FE-13EF-4182-A699-B66844C95513}" dt="2021-04-14T20:22:42.019" v="2270" actId="478"/>
          <ac:spMkLst>
            <pc:docMk/>
            <pc:sldMk cId="541308332" sldId="257"/>
            <ac:spMk id="2" creationId="{89DE1115-49D9-405A-9C51-1627FC6C6CDD}"/>
          </ac:spMkLst>
        </pc:spChg>
        <pc:spChg chg="mod ord">
          <ac:chgData name="Isaac Wittmeier" userId="6260a295-c539-4623-a921-7cee9f751278" providerId="ADAL" clId="{A00E64FE-13EF-4182-A699-B66844C95513}" dt="2021-04-21T04:17:10.468" v="10657" actId="20577"/>
          <ac:spMkLst>
            <pc:docMk/>
            <pc:sldMk cId="541308332" sldId="257"/>
            <ac:spMk id="3" creationId="{A3C8C7E2-BA48-4B0D-BB1F-90826F9BF433}"/>
          </ac:spMkLst>
        </pc:spChg>
        <pc:spChg chg="add mod">
          <ac:chgData name="Isaac Wittmeier" userId="6260a295-c539-4623-a921-7cee9f751278" providerId="ADAL" clId="{A00E64FE-13EF-4182-A699-B66844C95513}" dt="2021-04-15T06:55:38.222" v="4394" actId="26606"/>
          <ac:spMkLst>
            <pc:docMk/>
            <pc:sldMk cId="541308332" sldId="257"/>
            <ac:spMk id="4" creationId="{53B51E74-9979-44FD-B456-069DE15F2744}"/>
          </ac:spMkLst>
        </pc:spChg>
        <pc:spChg chg="add del mod">
          <ac:chgData name="Isaac Wittmeier" userId="6260a295-c539-4623-a921-7cee9f751278" providerId="ADAL" clId="{A00E64FE-13EF-4182-A699-B66844C95513}" dt="2021-04-14T20:22:44.053" v="2271" actId="478"/>
          <ac:spMkLst>
            <pc:docMk/>
            <pc:sldMk cId="541308332" sldId="257"/>
            <ac:spMk id="5" creationId="{4E440F57-EAB0-4823-8D71-48CFBE69BF24}"/>
          </ac:spMkLst>
        </pc:spChg>
        <pc:spChg chg="add del">
          <ac:chgData name="Isaac Wittmeier" userId="6260a295-c539-4623-a921-7cee9f751278" providerId="ADAL" clId="{A00E64FE-13EF-4182-A699-B66844C95513}" dt="2021-04-14T02:58:28.038" v="1914" actId="26606"/>
          <ac:spMkLst>
            <pc:docMk/>
            <pc:sldMk cId="541308332" sldId="257"/>
            <ac:spMk id="9" creationId="{3DC28794-3B89-462C-BE95-927A51D7D219}"/>
          </ac:spMkLst>
        </pc:spChg>
        <pc:spChg chg="add del">
          <ac:chgData name="Isaac Wittmeier" userId="6260a295-c539-4623-a921-7cee9f751278" providerId="ADAL" clId="{A00E64FE-13EF-4182-A699-B66844C95513}" dt="2021-04-14T02:58:28.038" v="1914" actId="26606"/>
          <ac:spMkLst>
            <pc:docMk/>
            <pc:sldMk cId="541308332" sldId="257"/>
            <ac:spMk id="11" creationId="{8BF1BF76-D9C8-49D3-9A7F-D43C497C3A82}"/>
          </ac:spMkLst>
        </pc:spChg>
        <pc:spChg chg="add del">
          <ac:chgData name="Isaac Wittmeier" userId="6260a295-c539-4623-a921-7cee9f751278" providerId="ADAL" clId="{A00E64FE-13EF-4182-A699-B66844C95513}" dt="2021-04-14T02:58:28.038" v="1914" actId="26606"/>
          <ac:spMkLst>
            <pc:docMk/>
            <pc:sldMk cId="541308332" sldId="257"/>
            <ac:spMk id="21" creationId="{59E7F326-090A-45F0-9F6C-D98AF5160A77}"/>
          </ac:spMkLst>
        </pc:spChg>
        <pc:spChg chg="add del">
          <ac:chgData name="Isaac Wittmeier" userId="6260a295-c539-4623-a921-7cee9f751278" providerId="ADAL" clId="{A00E64FE-13EF-4182-A699-B66844C95513}" dt="2021-04-14T02:58:28.038" v="1914" actId="26606"/>
          <ac:spMkLst>
            <pc:docMk/>
            <pc:sldMk cId="541308332" sldId="257"/>
            <ac:spMk id="37" creationId="{DF20FE9C-08B6-451E-BEDA-401A81BD4F2F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541308332" sldId="257"/>
            <ac:spMk id="45" creationId="{5A0118C5-4F8D-4CF4-BADD-53FEACC6C42A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541308332" sldId="257"/>
            <ac:spMk id="46" creationId="{55C61911-45B2-48BF-AC7A-1EB579B42CBB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541308332" sldId="257"/>
            <ac:spMk id="47" creationId="{2DE4D4CE-6DAE-4A05-BE5B-6BCE3F4EC79B}"/>
          </ac:spMkLst>
        </pc:spChg>
        <pc:spChg chg="add del">
          <ac:chgData name="Isaac Wittmeier" userId="6260a295-c539-4623-a921-7cee9f751278" providerId="ADAL" clId="{A00E64FE-13EF-4182-A699-B66844C95513}" dt="2021-04-14T02:57:06.667" v="1900" actId="26606"/>
          <ac:spMkLst>
            <pc:docMk/>
            <pc:sldMk cId="541308332" sldId="257"/>
            <ac:spMk id="49" creationId="{0D7B6173-1D58-48E2-83CF-37350F315F75}"/>
          </ac:spMkLst>
        </pc:spChg>
        <pc:spChg chg="add del">
          <ac:chgData name="Isaac Wittmeier" userId="6260a295-c539-4623-a921-7cee9f751278" providerId="ADAL" clId="{A00E64FE-13EF-4182-A699-B66844C95513}" dt="2021-04-14T02:57:06.667" v="1900" actId="26606"/>
          <ac:spMkLst>
            <pc:docMk/>
            <pc:sldMk cId="541308332" sldId="257"/>
            <ac:spMk id="50" creationId="{2F36CA75-CFBF-4844-B719-8FE9EBADA9AF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541308332" sldId="257"/>
            <ac:spMk id="51" creationId="{10C23D31-5B0A-4956-A59F-A24F57D2A959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541308332" sldId="257"/>
            <ac:spMk id="52" creationId="{F4C6FC6E-4AAF-4628-B7E5-85DF9D323B6F}"/>
          </ac:spMkLst>
        </pc:spChg>
        <pc:spChg chg="add del">
          <ac:chgData name="Isaac Wittmeier" userId="6260a295-c539-4623-a921-7cee9f751278" providerId="ADAL" clId="{A00E64FE-13EF-4182-A699-B66844C95513}" dt="2021-04-14T02:57:06.667" v="1900" actId="26606"/>
          <ac:spMkLst>
            <pc:docMk/>
            <pc:sldMk cId="541308332" sldId="257"/>
            <ac:spMk id="54" creationId="{3D4A84B9-E564-4DD0-97F8-DBF1C460C28A}"/>
          </ac:spMkLst>
        </pc:spChg>
        <pc:spChg chg="add del">
          <ac:chgData name="Isaac Wittmeier" userId="6260a295-c539-4623-a921-7cee9f751278" providerId="ADAL" clId="{A00E64FE-13EF-4182-A699-B66844C95513}" dt="2021-04-14T02:57:06.667" v="1900" actId="26606"/>
          <ac:spMkLst>
            <pc:docMk/>
            <pc:sldMk cId="541308332" sldId="257"/>
            <ac:spMk id="57" creationId="{102382E0-0A09-46AE-B955-B911CAFE7F00}"/>
          </ac:spMkLst>
        </pc:spChg>
        <pc:spChg chg="add del">
          <ac:chgData name="Isaac Wittmeier" userId="6260a295-c539-4623-a921-7cee9f751278" providerId="ADAL" clId="{A00E64FE-13EF-4182-A699-B66844C95513}" dt="2021-04-14T02:57:06.667" v="1900" actId="26606"/>
          <ac:spMkLst>
            <pc:docMk/>
            <pc:sldMk cId="541308332" sldId="257"/>
            <ac:spMk id="59" creationId="{7DE75D4A-0965-4973-BE75-DECCAC9A9614}"/>
          </ac:spMkLst>
        </pc:spChg>
        <pc:spChg chg="add del">
          <ac:chgData name="Isaac Wittmeier" userId="6260a295-c539-4623-a921-7cee9f751278" providerId="ADAL" clId="{A00E64FE-13EF-4182-A699-B66844C95513}" dt="2021-04-14T00:37:06.562" v="1046" actId="26606"/>
          <ac:spMkLst>
            <pc:docMk/>
            <pc:sldMk cId="541308332" sldId="257"/>
            <ac:spMk id="60" creationId="{3DC28794-3B89-462C-BE95-927A51D7D219}"/>
          </ac:spMkLst>
        </pc:spChg>
        <pc:spChg chg="add del">
          <ac:chgData name="Isaac Wittmeier" userId="6260a295-c539-4623-a921-7cee9f751278" providerId="ADAL" clId="{A00E64FE-13EF-4182-A699-B66844C95513}" dt="2021-04-14T00:37:06.562" v="1046" actId="26606"/>
          <ac:spMkLst>
            <pc:docMk/>
            <pc:sldMk cId="541308332" sldId="257"/>
            <ac:spMk id="61" creationId="{59E7F326-090A-45F0-9F6C-D98AF5160A77}"/>
          </ac:spMkLst>
        </pc:spChg>
        <pc:spChg chg="add del">
          <ac:chgData name="Isaac Wittmeier" userId="6260a295-c539-4623-a921-7cee9f751278" providerId="ADAL" clId="{A00E64FE-13EF-4182-A699-B66844C95513}" dt="2021-04-14T00:37:06.562" v="1046" actId="26606"/>
          <ac:spMkLst>
            <pc:docMk/>
            <pc:sldMk cId="541308332" sldId="257"/>
            <ac:spMk id="62" creationId="{8BF1BF76-D9C8-49D3-9A7F-D43C497C3A82}"/>
          </ac:spMkLst>
        </pc:spChg>
        <pc:spChg chg="add del">
          <ac:chgData name="Isaac Wittmeier" userId="6260a295-c539-4623-a921-7cee9f751278" providerId="ADAL" clId="{A00E64FE-13EF-4182-A699-B66844C95513}" dt="2021-04-14T00:37:06.562" v="1046" actId="26606"/>
          <ac:spMkLst>
            <pc:docMk/>
            <pc:sldMk cId="541308332" sldId="257"/>
            <ac:spMk id="63" creationId="{DF20FE9C-08B6-451E-BEDA-401A81BD4F2F}"/>
          </ac:spMkLst>
        </pc:spChg>
        <pc:spChg chg="add del">
          <ac:chgData name="Isaac Wittmeier" userId="6260a295-c539-4623-a921-7cee9f751278" providerId="ADAL" clId="{A00E64FE-13EF-4182-A699-B66844C95513}" dt="2021-04-14T02:57:49.750" v="1910" actId="26606"/>
          <ac:spMkLst>
            <pc:docMk/>
            <pc:sldMk cId="541308332" sldId="257"/>
            <ac:spMk id="66" creationId="{5E52985E-2553-471E-82AA-5ED7A329890A}"/>
          </ac:spMkLst>
        </pc:spChg>
        <pc:spChg chg="add del">
          <ac:chgData name="Isaac Wittmeier" userId="6260a295-c539-4623-a921-7cee9f751278" providerId="ADAL" clId="{A00E64FE-13EF-4182-A699-B66844C95513}" dt="2021-04-14T02:57:48.654" v="1908" actId="26606"/>
          <ac:spMkLst>
            <pc:docMk/>
            <pc:sldMk cId="541308332" sldId="257"/>
            <ac:spMk id="72" creationId="{36D30126-6314-4A93-B27E-5C66CF781924}"/>
          </ac:spMkLst>
        </pc:spChg>
        <pc:spChg chg="add del">
          <ac:chgData name="Isaac Wittmeier" userId="6260a295-c539-4623-a921-7cee9f751278" providerId="ADAL" clId="{A00E64FE-13EF-4182-A699-B66844C95513}" dt="2021-04-14T02:57:48.654" v="1908" actId="26606"/>
          <ac:spMkLst>
            <pc:docMk/>
            <pc:sldMk cId="541308332" sldId="257"/>
            <ac:spMk id="74" creationId="{4038CB10-1F5C-4D54-9DF7-12586DE5B00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541308332" sldId="257"/>
            <ac:spMk id="75" creationId="{04812C46-200A-4DEB-A05E-3ED6C68C2387}"/>
          </ac:spMkLst>
        </pc:spChg>
        <pc:spChg chg="add del">
          <ac:chgData name="Isaac Wittmeier" userId="6260a295-c539-4623-a921-7cee9f751278" providerId="ADAL" clId="{A00E64FE-13EF-4182-A699-B66844C95513}" dt="2021-04-14T02:57:48.654" v="1908" actId="26606"/>
          <ac:spMkLst>
            <pc:docMk/>
            <pc:sldMk cId="541308332" sldId="257"/>
            <ac:spMk id="76" creationId="{73ED6512-6858-4552-B699-9A97FE9A4EA2}"/>
          </ac:spMkLst>
        </pc:spChg>
        <pc:spChg chg="add del">
          <ac:chgData name="Isaac Wittmeier" userId="6260a295-c539-4623-a921-7cee9f751278" providerId="ADAL" clId="{A00E64FE-13EF-4182-A699-B66844C95513}" dt="2021-04-14T00:37:43.139" v="1052" actId="26606"/>
          <ac:spMkLst>
            <pc:docMk/>
            <pc:sldMk cId="541308332" sldId="257"/>
            <ac:spMk id="77" creationId="{A4206507-76F5-4316-AAF5-4EAFEE5EBDE2}"/>
          </ac:spMkLst>
        </pc:spChg>
        <pc:spChg chg="add del">
          <ac:chgData name="Isaac Wittmeier" userId="6260a295-c539-4623-a921-7cee9f751278" providerId="ADAL" clId="{A00E64FE-13EF-4182-A699-B66844C95513}" dt="2021-04-14T00:37:43.139" v="1052" actId="26606"/>
          <ac:spMkLst>
            <pc:docMk/>
            <pc:sldMk cId="541308332" sldId="257"/>
            <ac:spMk id="78" creationId="{03BC2B61-D77E-45AB-8722-15BC6A718A37}"/>
          </ac:spMkLst>
        </pc:spChg>
        <pc:spChg chg="add del">
          <ac:chgData name="Isaac Wittmeier" userId="6260a295-c539-4623-a921-7cee9f751278" providerId="ADAL" clId="{A00E64FE-13EF-4182-A699-B66844C95513}" dt="2021-04-15T06:55:38.222" v="4394" actId="26606"/>
          <ac:spMkLst>
            <pc:docMk/>
            <pc:sldMk cId="541308332" sldId="257"/>
            <ac:spMk id="80" creationId="{4038CB10-1F5C-4D54-9DF7-12586DE5B007}"/>
          </ac:spMkLst>
        </pc:spChg>
        <pc:spChg chg="add del">
          <ac:chgData name="Isaac Wittmeier" userId="6260a295-c539-4623-a921-7cee9f751278" providerId="ADAL" clId="{A00E64FE-13EF-4182-A699-B66844C95513}" dt="2021-04-15T06:55:38.222" v="4394" actId="26606"/>
          <ac:spMkLst>
            <pc:docMk/>
            <pc:sldMk cId="541308332" sldId="257"/>
            <ac:spMk id="82" creationId="{33B81349-3A7E-4A66-9ED9-66E6F8E29C4A}"/>
          </ac:spMkLst>
        </pc:spChg>
        <pc:spChg chg="add del">
          <ac:chgData name="Isaac Wittmeier" userId="6260a295-c539-4623-a921-7cee9f751278" providerId="ADAL" clId="{A00E64FE-13EF-4182-A699-B66844C95513}" dt="2021-04-15T06:55:38.222" v="4394" actId="26606"/>
          <ac:spMkLst>
            <pc:docMk/>
            <pc:sldMk cId="541308332" sldId="257"/>
            <ac:spMk id="84" creationId="{4A37A7FF-19A5-40D8-8D0C-E780CBD33087}"/>
          </ac:spMkLst>
        </pc:spChg>
        <pc:spChg chg="add del">
          <ac:chgData name="Isaac Wittmeier" userId="6260a295-c539-4623-a921-7cee9f751278" providerId="ADAL" clId="{A00E64FE-13EF-4182-A699-B66844C95513}" dt="2021-04-15T06:55:38.222" v="4394" actId="26606"/>
          <ac:spMkLst>
            <pc:docMk/>
            <pc:sldMk cId="541308332" sldId="257"/>
            <ac:spMk id="86" creationId="{73ED6512-6858-4552-B699-9A97FE9A4EA2}"/>
          </ac:spMkLst>
        </pc:spChg>
        <pc:grpChg chg="add del">
          <ac:chgData name="Isaac Wittmeier" userId="6260a295-c539-4623-a921-7cee9f751278" providerId="ADAL" clId="{A00E64FE-13EF-4182-A699-B66844C95513}" dt="2021-04-14T02:58:28.038" v="1914" actId="26606"/>
          <ac:grpSpMkLst>
            <pc:docMk/>
            <pc:sldMk cId="541308332" sldId="257"/>
            <ac:grpSpMk id="13" creationId="{A1725E28-0B8D-4475-B982-E917DD914AD2}"/>
          </ac:grpSpMkLst>
        </pc:grpChg>
        <pc:grpChg chg="add del">
          <ac:chgData name="Isaac Wittmeier" userId="6260a295-c539-4623-a921-7cee9f751278" providerId="ADAL" clId="{A00E64FE-13EF-4182-A699-B66844C95513}" dt="2021-04-14T02:58:28.038" v="1914" actId="26606"/>
          <ac:grpSpMkLst>
            <pc:docMk/>
            <pc:sldMk cId="541308332" sldId="257"/>
            <ac:grpSpMk id="38" creationId="{80864D66-4BEF-4628-B9DC-C382A4BC26FB}"/>
          </ac:grpSpMkLst>
        </pc:grpChg>
        <pc:grpChg chg="add del">
          <ac:chgData name="Isaac Wittmeier" userId="6260a295-c539-4623-a921-7cee9f751278" providerId="ADAL" clId="{A00E64FE-13EF-4182-A699-B66844C95513}" dt="2021-04-14T02:58:28.038" v="1914" actId="26606"/>
          <ac:grpSpMkLst>
            <pc:docMk/>
            <pc:sldMk cId="541308332" sldId="257"/>
            <ac:grpSpMk id="42" creationId="{F67C7EE6-E29C-4D84-B2C6-7B20A0FDAF23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541308332" sldId="257"/>
            <ac:grpSpMk id="48" creationId="{B8CB1D39-68D4-4372-BF3B-2A33A7495E2B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541308332" sldId="257"/>
            <ac:grpSpMk id="53" creationId="{582A903B-6B78-4F0A-B7C9-3D80499020B8}"/>
          </ac:grpSpMkLst>
        </pc:grpChg>
        <pc:grpChg chg="add del">
          <ac:chgData name="Isaac Wittmeier" userId="6260a295-c539-4623-a921-7cee9f751278" providerId="ADAL" clId="{A00E64FE-13EF-4182-A699-B66844C95513}" dt="2021-04-14T00:37:06.562" v="1046" actId="26606"/>
          <ac:grpSpMkLst>
            <pc:docMk/>
            <pc:sldMk cId="541308332" sldId="257"/>
            <ac:grpSpMk id="64" creationId="{38E62E29-CCA4-46D9-A2B7-FFBB63215A7C}"/>
          </ac:grpSpMkLst>
        </pc:grpChg>
        <pc:grpChg chg="add del">
          <ac:chgData name="Isaac Wittmeier" userId="6260a295-c539-4623-a921-7cee9f751278" providerId="ADAL" clId="{A00E64FE-13EF-4182-A699-B66844C95513}" dt="2021-04-14T00:37:06.562" v="1046" actId="26606"/>
          <ac:grpSpMkLst>
            <pc:docMk/>
            <pc:sldMk cId="541308332" sldId="257"/>
            <ac:grpSpMk id="65" creationId="{80864D66-4BEF-4628-B9DC-C382A4BC26FB}"/>
          </ac:grpSpMkLst>
        </pc:grpChg>
        <pc:grpChg chg="add del">
          <ac:chgData name="Isaac Wittmeier" userId="6260a295-c539-4623-a921-7cee9f751278" providerId="ADAL" clId="{A00E64FE-13EF-4182-A699-B66844C95513}" dt="2021-04-14T00:37:06.562" v="1046" actId="26606"/>
          <ac:grpSpMkLst>
            <pc:docMk/>
            <pc:sldMk cId="541308332" sldId="257"/>
            <ac:grpSpMk id="71" creationId="{F67C7EE6-E29C-4D84-B2C6-7B20A0FDAF23}"/>
          </ac:grpSpMkLst>
        </pc:grpChg>
        <pc:picChg chg="del">
          <ac:chgData name="Isaac Wittmeier" userId="6260a295-c539-4623-a921-7cee9f751278" providerId="ADAL" clId="{A00E64FE-13EF-4182-A699-B66844C95513}" dt="2021-04-15T06:43:58.467" v="4257"/>
          <ac:picMkLst>
            <pc:docMk/>
            <pc:sldMk cId="541308332" sldId="257"/>
            <ac:picMk id="2" creationId="{538A5B43-79D2-48EC-A69D-1C07B46316B6}"/>
          </ac:picMkLst>
        </pc:picChg>
        <pc:picChg chg="add del mod ord">
          <ac:chgData name="Isaac Wittmeier" userId="6260a295-c539-4623-a921-7cee9f751278" providerId="ADAL" clId="{A00E64FE-13EF-4182-A699-B66844C95513}" dt="2021-04-14T02:58:18.815" v="1913" actId="478"/>
          <ac:picMkLst>
            <pc:docMk/>
            <pc:sldMk cId="541308332" sldId="257"/>
            <ac:picMk id="5" creationId="{116E00CA-1D62-477A-AFA6-3180E16F4D5C}"/>
          </ac:picMkLst>
        </pc:picChg>
        <pc:picChg chg="add del mod">
          <ac:chgData name="Isaac Wittmeier" userId="6260a295-c539-4623-a921-7cee9f751278" providerId="ADAL" clId="{A00E64FE-13EF-4182-A699-B66844C95513}" dt="2021-04-15T06:56:12.351" v="4407" actId="1076"/>
          <ac:picMkLst>
            <pc:docMk/>
            <pc:sldMk cId="541308332" sldId="257"/>
            <ac:picMk id="6" creationId="{21250385-3D08-4363-83F2-B9B83F911883}"/>
          </ac:picMkLst>
        </pc:picChg>
        <pc:picChg chg="add mod ord">
          <ac:chgData name="Isaac Wittmeier" userId="6260a295-c539-4623-a921-7cee9f751278" providerId="ADAL" clId="{A00E64FE-13EF-4182-A699-B66844C95513}" dt="2021-04-15T06:55:38.222" v="4394" actId="26606"/>
          <ac:picMkLst>
            <pc:docMk/>
            <pc:sldMk cId="541308332" sldId="257"/>
            <ac:picMk id="8" creationId="{384F5E6A-0984-453C-B59F-24F2D569EDCA}"/>
          </ac:picMkLst>
        </pc:picChg>
        <pc:picChg chg="add del mod ord">
          <ac:chgData name="Isaac Wittmeier" userId="6260a295-c539-4623-a921-7cee9f751278" providerId="ADAL" clId="{A00E64FE-13EF-4182-A699-B66844C95513}" dt="2021-04-14T02:57:55.593" v="1911" actId="21"/>
          <ac:picMkLst>
            <pc:docMk/>
            <pc:sldMk cId="541308332" sldId="257"/>
            <ac:picMk id="8" creationId="{A0D220AA-1283-4417-970B-3C0FC3B7ACC5}"/>
          </ac:picMkLst>
        </pc:picChg>
        <pc:picChg chg="add del">
          <ac:chgData name="Isaac Wittmeier" userId="6260a295-c539-4623-a921-7cee9f751278" providerId="ADAL" clId="{A00E64FE-13EF-4182-A699-B66844C95513}" dt="2021-04-14T02:57:06.667" v="1900" actId="26606"/>
          <ac:picMkLst>
            <pc:docMk/>
            <pc:sldMk cId="541308332" sldId="257"/>
            <ac:picMk id="55" creationId="{4A599609-F5C2-4A0B-A992-913F814A631A}"/>
          </ac:picMkLst>
        </pc:picChg>
        <pc:picChg chg="add del mod">
          <ac:chgData name="Isaac Wittmeier" userId="6260a295-c539-4623-a921-7cee9f751278" providerId="ADAL" clId="{A00E64FE-13EF-4182-A699-B66844C95513}" dt="2021-04-14T20:44:08.571" v="2346" actId="21"/>
          <ac:picMkLst>
            <pc:docMk/>
            <pc:sldMk cId="541308332" sldId="257"/>
            <ac:picMk id="70" creationId="{155D12C4-CCC1-49D4-934E-821AC3D73F6E}"/>
          </ac:picMkLst>
        </pc:picChg>
        <pc:cxnChg chg="add del">
          <ac:chgData name="Isaac Wittmeier" userId="6260a295-c539-4623-a921-7cee9f751278" providerId="ADAL" clId="{A00E64FE-13EF-4182-A699-B66844C95513}" dt="2021-04-14T02:57:49.750" v="1910" actId="26606"/>
          <ac:cxnSpMkLst>
            <pc:docMk/>
            <pc:sldMk cId="541308332" sldId="257"/>
            <ac:cxnSpMk id="67" creationId="{DAE3ABC6-4042-4293-A7DF-F01181363B7E}"/>
          </ac:cxnSpMkLst>
        </pc:cxnChg>
      </pc:sldChg>
      <pc:sldChg chg="addSp delSp modSp del mod ord setBg delDesignElem">
        <pc:chgData name="Isaac Wittmeier" userId="6260a295-c539-4623-a921-7cee9f751278" providerId="ADAL" clId="{A00E64FE-13EF-4182-A699-B66844C95513}" dt="2021-04-15T01:28:16.354" v="4117" actId="47"/>
        <pc:sldMkLst>
          <pc:docMk/>
          <pc:sldMk cId="3469796324" sldId="258"/>
        </pc:sldMkLst>
        <pc:spChg chg="mod">
          <ac:chgData name="Isaac Wittmeier" userId="6260a295-c539-4623-a921-7cee9f751278" providerId="ADAL" clId="{A00E64FE-13EF-4182-A699-B66844C95513}" dt="2021-04-14T00:37:36.808" v="1049" actId="26606"/>
          <ac:spMkLst>
            <pc:docMk/>
            <pc:sldMk cId="3469796324" sldId="258"/>
            <ac:spMk id="2" creationId="{7DB72FC2-CD94-4DC3-9C78-230CEC03F21B}"/>
          </ac:spMkLst>
        </pc:spChg>
        <pc:spChg chg="add del">
          <ac:chgData name="Isaac Wittmeier" userId="6260a295-c539-4623-a921-7cee9f751278" providerId="ADAL" clId="{A00E64FE-13EF-4182-A699-B66844C95513}" dt="2021-04-14T00:35:39.008" v="1042" actId="26606"/>
          <ac:spMkLst>
            <pc:docMk/>
            <pc:sldMk cId="3469796324" sldId="258"/>
            <ac:spMk id="3" creationId="{EF1B0ACC-E1E5-4E29-B85A-1657282AAF4C}"/>
          </ac:spMkLst>
        </pc:spChg>
        <pc:spChg chg="add del">
          <ac:chgData name="Isaac Wittmeier" userId="6260a295-c539-4623-a921-7cee9f751278" providerId="ADAL" clId="{A00E64FE-13EF-4182-A699-B66844C95513}" dt="2021-04-14T00:35:36.716" v="1037" actId="26606"/>
          <ac:spMkLst>
            <pc:docMk/>
            <pc:sldMk cId="3469796324" sldId="258"/>
            <ac:spMk id="7" creationId="{B73D3AEB-8AA3-481D-9F6F-B80FE58DD5BD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8" creationId="{5A0118C5-4F8D-4CF4-BADD-53FEACC6C42A}"/>
          </ac:spMkLst>
        </pc:spChg>
        <pc:spChg chg="add del">
          <ac:chgData name="Isaac Wittmeier" userId="6260a295-c539-4623-a921-7cee9f751278" providerId="ADAL" clId="{A00E64FE-13EF-4182-A699-B66844C95513}" dt="2021-04-14T00:35:36.716" v="1037" actId="26606"/>
          <ac:spMkLst>
            <pc:docMk/>
            <pc:sldMk cId="3469796324" sldId="258"/>
            <ac:spMk id="9" creationId="{5BD9FE98-387B-4EC6-A44D-C6F923034956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10" creationId="{CAEBFCD5-5356-4326-8D39-8235A46CD7B2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12" creationId="{F6814848-248A-47DD-88E0-95099D951EF8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14" creationId="{718BDA89-0D2C-4C4E-99F6-D7A220FE48D3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20" creationId="{7CE98B01-ED41-482F-AFA1-19C7FA7C04A7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3469796324" sldId="258"/>
            <ac:spMk id="22" creationId="{B9CABDD0-8DF6-4974-A224-9A2A81778003}"/>
          </ac:spMkLst>
        </pc:spChg>
        <pc:spChg chg="add del">
          <ac:chgData name="Isaac Wittmeier" userId="6260a295-c539-4623-a921-7cee9f751278" providerId="ADAL" clId="{A00E64FE-13EF-4182-A699-B66844C95513}" dt="2021-04-14T00:35:36.716" v="1037" actId="26606"/>
          <ac:spMkLst>
            <pc:docMk/>
            <pc:sldMk cId="3469796324" sldId="258"/>
            <ac:spMk id="40" creationId="{14925E00-1519-483D-BEDE-3DB840745A7C}"/>
          </ac:spMkLst>
        </pc:spChg>
        <pc:spChg chg="add del">
          <ac:chgData name="Isaac Wittmeier" userId="6260a295-c539-4623-a921-7cee9f751278" providerId="ADAL" clId="{A00E64FE-13EF-4182-A699-B66844C95513}" dt="2021-04-14T00:35:36.716" v="1037" actId="26606"/>
          <ac:spMkLst>
            <pc:docMk/>
            <pc:sldMk cId="3469796324" sldId="258"/>
            <ac:spMk id="45" creationId="{AC26F14B-F98B-4B7D-AF0B-24D840F67A5C}"/>
          </ac:spMkLst>
        </pc:spChg>
        <pc:spChg chg="add del">
          <ac:chgData name="Isaac Wittmeier" userId="6260a295-c539-4623-a921-7cee9f751278" providerId="ADAL" clId="{A00E64FE-13EF-4182-A699-B66844C95513}" dt="2021-04-14T00:35:36.716" v="1037" actId="26606"/>
          <ac:spMkLst>
            <pc:docMk/>
            <pc:sldMk cId="3469796324" sldId="258"/>
            <ac:spMk id="51" creationId="{EF1B0ACC-E1E5-4E29-B85A-1657282AAF4C}"/>
          </ac:spMkLst>
        </pc:spChg>
        <pc:spChg chg="add del">
          <ac:chgData name="Isaac Wittmeier" userId="6260a295-c539-4623-a921-7cee9f751278" providerId="ADAL" clId="{A00E64FE-13EF-4182-A699-B66844C95513}" dt="2021-04-14T00:35:38.291" v="1039" actId="26606"/>
          <ac:spMkLst>
            <pc:docMk/>
            <pc:sldMk cId="3469796324" sldId="258"/>
            <ac:spMk id="53" creationId="{55006F82-50D2-401C-BE85-FFEA1C1963DC}"/>
          </ac:spMkLst>
        </pc:spChg>
        <pc:spChg chg="add del">
          <ac:chgData name="Isaac Wittmeier" userId="6260a295-c539-4623-a921-7cee9f751278" providerId="ADAL" clId="{A00E64FE-13EF-4182-A699-B66844C95513}" dt="2021-04-14T00:35:38.291" v="1039" actId="26606"/>
          <ac:spMkLst>
            <pc:docMk/>
            <pc:sldMk cId="3469796324" sldId="258"/>
            <ac:spMk id="54" creationId="{32034F32-09B4-47B4-B550-1F1CE3D538CB}"/>
          </ac:spMkLst>
        </pc:spChg>
        <pc:spChg chg="add del">
          <ac:chgData name="Isaac Wittmeier" userId="6260a295-c539-4623-a921-7cee9f751278" providerId="ADAL" clId="{A00E64FE-13EF-4182-A699-B66844C95513}" dt="2021-04-14T00:35:38.291" v="1039" actId="26606"/>
          <ac:spMkLst>
            <pc:docMk/>
            <pc:sldMk cId="3469796324" sldId="258"/>
            <ac:spMk id="62" creationId="{4FCECCE4-3046-4A76-B4C0-767A6251C6EA}"/>
          </ac:spMkLst>
        </pc:spChg>
        <pc:spChg chg="add del">
          <ac:chgData name="Isaac Wittmeier" userId="6260a295-c539-4623-a921-7cee9f751278" providerId="ADAL" clId="{A00E64FE-13EF-4182-A699-B66844C95513}" dt="2021-04-14T00:35:38.291" v="1039" actId="26606"/>
          <ac:spMkLst>
            <pc:docMk/>
            <pc:sldMk cId="3469796324" sldId="258"/>
            <ac:spMk id="67" creationId="{B406CD4F-C9AA-49AA-AA95-9CFFE505DCFD}"/>
          </ac:spMkLst>
        </pc:spChg>
        <pc:spChg chg="add del">
          <ac:chgData name="Isaac Wittmeier" userId="6260a295-c539-4623-a921-7cee9f751278" providerId="ADAL" clId="{A00E64FE-13EF-4182-A699-B66844C95513}" dt="2021-04-14T00:35:38.291" v="1039" actId="26606"/>
          <ac:spMkLst>
            <pc:docMk/>
            <pc:sldMk cId="3469796324" sldId="258"/>
            <ac:spMk id="73" creationId="{EF1B0ACC-E1E5-4E29-B85A-1657282AAF4C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75" creationId="{5112AC23-F046-4DC5-9B92-07CA6CC7C580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76" creationId="{175AAFE7-143D-45AC-B616-09521E0F5597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77" creationId="{0BA5DB72-E109-4D37-B6DD-C328D539705B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83" creationId="{EB2D1A1F-B200-4444-AE01-EFC97AF7B51F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94" creationId="{C8D9C5DD-B8B3-46A0-8FBC-EE462F96C4E5}"/>
          </ac:spMkLst>
        </pc:spChg>
        <pc:spChg chg="add del">
          <ac:chgData name="Isaac Wittmeier" userId="6260a295-c539-4623-a921-7cee9f751278" providerId="ADAL" clId="{A00E64FE-13EF-4182-A699-B66844C95513}" dt="2021-04-14T00:35:38.995" v="1041" actId="26606"/>
          <ac:spMkLst>
            <pc:docMk/>
            <pc:sldMk cId="3469796324" sldId="258"/>
            <ac:spMk id="95" creationId="{EF1B0ACC-E1E5-4E29-B85A-1657282AAF4C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3469796324" sldId="258"/>
            <ac:spMk id="97" creationId="{55006F82-50D2-401C-BE85-FFEA1C1963DC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3469796324" sldId="258"/>
            <ac:spMk id="98" creationId="{32034F32-09B4-47B4-B550-1F1CE3D538CB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3469796324" sldId="258"/>
            <ac:spMk id="105" creationId="{4FCECCE4-3046-4A76-B4C0-767A6251C6EA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3469796324" sldId="258"/>
            <ac:spMk id="110" creationId="{B406CD4F-C9AA-49AA-AA95-9CFFE505DCFD}"/>
          </ac:spMkLst>
        </pc:spChg>
        <pc:spChg chg="add mod">
          <ac:chgData name="Isaac Wittmeier" userId="6260a295-c539-4623-a921-7cee9f751278" providerId="ADAL" clId="{A00E64FE-13EF-4182-A699-B66844C95513}" dt="2021-04-15T00:08:39.656" v="2692" actId="20577"/>
          <ac:spMkLst>
            <pc:docMk/>
            <pc:sldMk cId="3469796324" sldId="258"/>
            <ac:spMk id="116" creationId="{EF1B0ACC-E1E5-4E29-B85A-1657282AAF4C}"/>
          </ac:spMkLst>
        </pc:spChg>
        <pc:spChg chg="add del">
          <ac:chgData name="Isaac Wittmeier" userId="6260a295-c539-4623-a921-7cee9f751278" providerId="ADAL" clId="{A00E64FE-13EF-4182-A699-B66844C95513}" dt="2021-04-14T00:37:36.808" v="1049" actId="26606"/>
          <ac:spMkLst>
            <pc:docMk/>
            <pc:sldMk cId="3469796324" sldId="258"/>
            <ac:spMk id="121" creationId="{DDC95FA9-076A-421D-93A3-9C29819EBFC6}"/>
          </ac:spMkLst>
        </pc:spChg>
        <pc:spChg chg="add del">
          <ac:chgData name="Isaac Wittmeier" userId="6260a295-c539-4623-a921-7cee9f751278" providerId="ADAL" clId="{A00E64FE-13EF-4182-A699-B66844C95513}" dt="2021-04-14T00:37:36.808" v="1049" actId="26606"/>
          <ac:spMkLst>
            <pc:docMk/>
            <pc:sldMk cId="3469796324" sldId="258"/>
            <ac:spMk id="123" creationId="{0A6C8D94-3813-4D93-A6A7-A97EFFBCF3D1}"/>
          </ac:spMkLst>
        </pc:spChg>
        <pc:spChg chg="add del">
          <ac:chgData name="Isaac Wittmeier" userId="6260a295-c539-4623-a921-7cee9f751278" providerId="ADAL" clId="{A00E64FE-13EF-4182-A699-B66844C95513}" dt="2021-04-14T00:37:36.808" v="1049" actId="26606"/>
          <ac:spMkLst>
            <pc:docMk/>
            <pc:sldMk cId="3469796324" sldId="258"/>
            <ac:spMk id="133" creationId="{AA00467E-A507-4BEF-AAB5-2B35F13FAD33}"/>
          </ac:spMkLst>
        </pc:spChg>
        <pc:spChg chg="add del">
          <ac:chgData name="Isaac Wittmeier" userId="6260a295-c539-4623-a921-7cee9f751278" providerId="ADAL" clId="{A00E64FE-13EF-4182-A699-B66844C95513}" dt="2021-04-14T00:37:36.808" v="1049" actId="26606"/>
          <ac:spMkLst>
            <pc:docMk/>
            <pc:sldMk cId="3469796324" sldId="258"/>
            <ac:spMk id="141" creationId="{05E35C12-B6B4-4F57-950C-6EB3CD8F484E}"/>
          </ac:spMkLst>
        </pc:spChg>
        <pc:grpChg chg="add del">
          <ac:chgData name="Isaac Wittmeier" userId="6260a295-c539-4623-a921-7cee9f751278" providerId="ADAL" clId="{A00E64FE-13EF-4182-A699-B66844C95513}" dt="2021-04-14T00:35:36.716" v="1037" actId="26606"/>
          <ac:grpSpMkLst>
            <pc:docMk/>
            <pc:sldMk cId="3469796324" sldId="258"/>
            <ac:grpSpMk id="11" creationId="{50ECB61C-4F38-4328-A725-04E5F0773BE9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3469796324" sldId="258"/>
            <ac:grpSpMk id="16" creationId="{6B67BE95-96EF-433C-9F29-B0732AA6B6AC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3469796324" sldId="258"/>
            <ac:grpSpMk id="24" creationId="{D6E8B984-55B9-4A62-A043-997D00F0AE09}"/>
          </ac:grpSpMkLst>
        </pc:grpChg>
        <pc:grpChg chg="add del">
          <ac:chgData name="Isaac Wittmeier" userId="6260a295-c539-4623-a921-7cee9f751278" providerId="ADAL" clId="{A00E64FE-13EF-4182-A699-B66844C95513}" dt="2021-04-14T00:35:36.716" v="1037" actId="26606"/>
          <ac:grpSpMkLst>
            <pc:docMk/>
            <pc:sldMk cId="3469796324" sldId="258"/>
            <ac:grpSpMk id="41" creationId="{D86A47AA-3999-4EE6-BC5C-502DAE57FE1A}"/>
          </ac:grpSpMkLst>
        </pc:grpChg>
        <pc:grpChg chg="add del">
          <ac:chgData name="Isaac Wittmeier" userId="6260a295-c539-4623-a921-7cee9f751278" providerId="ADAL" clId="{A00E64FE-13EF-4182-A699-B66844C95513}" dt="2021-04-14T00:35:36.716" v="1037" actId="26606"/>
          <ac:grpSpMkLst>
            <pc:docMk/>
            <pc:sldMk cId="3469796324" sldId="258"/>
            <ac:grpSpMk id="46" creationId="{CA745027-6B11-4363-8A2E-CB8EB38EBA95}"/>
          </ac:grpSpMkLst>
        </pc:grpChg>
        <pc:grpChg chg="add del">
          <ac:chgData name="Isaac Wittmeier" userId="6260a295-c539-4623-a921-7cee9f751278" providerId="ADAL" clId="{A00E64FE-13EF-4182-A699-B66844C95513}" dt="2021-04-14T00:35:38.291" v="1039" actId="26606"/>
          <ac:grpSpMkLst>
            <pc:docMk/>
            <pc:sldMk cId="3469796324" sldId="258"/>
            <ac:grpSpMk id="55" creationId="{CF4AFB2F-2497-4DB2-A60F-E788B3F78145}"/>
          </ac:grpSpMkLst>
        </pc:grpChg>
        <pc:grpChg chg="add del">
          <ac:chgData name="Isaac Wittmeier" userId="6260a295-c539-4623-a921-7cee9f751278" providerId="ADAL" clId="{A00E64FE-13EF-4182-A699-B66844C95513}" dt="2021-04-14T00:35:38.291" v="1039" actId="26606"/>
          <ac:grpSpMkLst>
            <pc:docMk/>
            <pc:sldMk cId="3469796324" sldId="258"/>
            <ac:grpSpMk id="63" creationId="{D6F309B0-04E5-4883-9605-1364452C68CF}"/>
          </ac:grpSpMkLst>
        </pc:grpChg>
        <pc:grpChg chg="add del">
          <ac:chgData name="Isaac Wittmeier" userId="6260a295-c539-4623-a921-7cee9f751278" providerId="ADAL" clId="{A00E64FE-13EF-4182-A699-B66844C95513}" dt="2021-04-14T00:35:38.291" v="1039" actId="26606"/>
          <ac:grpSpMkLst>
            <pc:docMk/>
            <pc:sldMk cId="3469796324" sldId="258"/>
            <ac:grpSpMk id="68" creationId="{34039184-A11C-46AE-854D-8B229443609D}"/>
          </ac:grpSpMkLst>
        </pc:grpChg>
        <pc:grpChg chg="add del">
          <ac:chgData name="Isaac Wittmeier" userId="6260a295-c539-4623-a921-7cee9f751278" providerId="ADAL" clId="{A00E64FE-13EF-4182-A699-B66844C95513}" dt="2021-04-14T00:35:38.995" v="1041" actId="26606"/>
          <ac:grpSpMkLst>
            <pc:docMk/>
            <pc:sldMk cId="3469796324" sldId="258"/>
            <ac:grpSpMk id="78" creationId="{7C34EE77-74D1-42B4-801B-40B35A68C127}"/>
          </ac:grpSpMkLst>
        </pc:grpChg>
        <pc:grpChg chg="add del">
          <ac:chgData name="Isaac Wittmeier" userId="6260a295-c539-4623-a921-7cee9f751278" providerId="ADAL" clId="{A00E64FE-13EF-4182-A699-B66844C95513}" dt="2021-04-14T00:35:38.995" v="1041" actId="26606"/>
          <ac:grpSpMkLst>
            <pc:docMk/>
            <pc:sldMk cId="3469796324" sldId="258"/>
            <ac:grpSpMk id="84" creationId="{70E4CB9D-2256-4786-8DDF-ADFBF3533745}"/>
          </ac:grpSpMkLst>
        </pc:grpChg>
        <pc:grpChg chg="add del">
          <ac:chgData name="Isaac Wittmeier" userId="6260a295-c539-4623-a921-7cee9f751278" providerId="ADAL" clId="{A00E64FE-13EF-4182-A699-B66844C95513}" dt="2021-04-14T00:35:38.995" v="1041" actId="26606"/>
          <ac:grpSpMkLst>
            <pc:docMk/>
            <pc:sldMk cId="3469796324" sldId="258"/>
            <ac:grpSpMk id="89" creationId="{568E6F37-AE05-46BF-A77F-5505926E92C6}"/>
          </ac:grpSpMkLst>
        </pc:grpChg>
        <pc:grpChg chg="add del">
          <ac:chgData name="Isaac Wittmeier" userId="6260a295-c539-4623-a921-7cee9f751278" providerId="ADAL" clId="{A00E64FE-13EF-4182-A699-B66844C95513}" dt="2021-04-15T01:07:01.210" v="2752"/>
          <ac:grpSpMkLst>
            <pc:docMk/>
            <pc:sldMk cId="3469796324" sldId="258"/>
            <ac:grpSpMk id="99" creationId="{CF4AFB2F-2497-4DB2-A60F-E788B3F78145}"/>
          </ac:grpSpMkLst>
        </pc:grpChg>
        <pc:grpChg chg="add del">
          <ac:chgData name="Isaac Wittmeier" userId="6260a295-c539-4623-a921-7cee9f751278" providerId="ADAL" clId="{A00E64FE-13EF-4182-A699-B66844C95513}" dt="2021-04-15T01:07:01.210" v="2752"/>
          <ac:grpSpMkLst>
            <pc:docMk/>
            <pc:sldMk cId="3469796324" sldId="258"/>
            <ac:grpSpMk id="106" creationId="{D6F309B0-04E5-4883-9605-1364452C68CF}"/>
          </ac:grpSpMkLst>
        </pc:grpChg>
        <pc:grpChg chg="add del">
          <ac:chgData name="Isaac Wittmeier" userId="6260a295-c539-4623-a921-7cee9f751278" providerId="ADAL" clId="{A00E64FE-13EF-4182-A699-B66844C95513}" dt="2021-04-15T01:07:01.210" v="2752"/>
          <ac:grpSpMkLst>
            <pc:docMk/>
            <pc:sldMk cId="3469796324" sldId="258"/>
            <ac:grpSpMk id="111" creationId="{34039184-A11C-46AE-854D-8B229443609D}"/>
          </ac:grpSpMkLst>
        </pc:grpChg>
        <pc:grpChg chg="add del">
          <ac:chgData name="Isaac Wittmeier" userId="6260a295-c539-4623-a921-7cee9f751278" providerId="ADAL" clId="{A00E64FE-13EF-4182-A699-B66844C95513}" dt="2021-04-14T00:37:36.808" v="1049" actId="26606"/>
          <ac:grpSpMkLst>
            <pc:docMk/>
            <pc:sldMk cId="3469796324" sldId="258"/>
            <ac:grpSpMk id="125" creationId="{3794673D-8563-4993-8E86-6D89D6E97EA8}"/>
          </ac:grpSpMkLst>
        </pc:grpChg>
        <pc:grpChg chg="add del">
          <ac:chgData name="Isaac Wittmeier" userId="6260a295-c539-4623-a921-7cee9f751278" providerId="ADAL" clId="{A00E64FE-13EF-4182-A699-B66844C95513}" dt="2021-04-14T00:37:36.808" v="1049" actId="26606"/>
          <ac:grpSpMkLst>
            <pc:docMk/>
            <pc:sldMk cId="3469796324" sldId="258"/>
            <ac:grpSpMk id="135" creationId="{34BCCBFD-2A87-46DC-A665-6039BF72DB61}"/>
          </ac:grpSpMkLst>
        </pc:grpChg>
        <pc:grpChg chg="add del">
          <ac:chgData name="Isaac Wittmeier" userId="6260a295-c539-4623-a921-7cee9f751278" providerId="ADAL" clId="{A00E64FE-13EF-4182-A699-B66844C95513}" dt="2021-04-14T00:37:36.808" v="1049" actId="26606"/>
          <ac:grpSpMkLst>
            <pc:docMk/>
            <pc:sldMk cId="3469796324" sldId="258"/>
            <ac:grpSpMk id="143" creationId="{2B14810E-84F3-4F8A-AF58-F452B9815125}"/>
          </ac:grpSpMkLst>
        </pc:grpChg>
        <pc:graphicFrameChg chg="add del">
          <ac:chgData name="Isaac Wittmeier" userId="6260a295-c539-4623-a921-7cee9f751278" providerId="ADAL" clId="{A00E64FE-13EF-4182-A699-B66844C95513}" dt="2021-04-14T00:35:35.934" v="1035" actId="26606"/>
          <ac:graphicFrameMkLst>
            <pc:docMk/>
            <pc:sldMk cId="3469796324" sldId="258"/>
            <ac:graphicFrameMk id="5" creationId="{E14AC745-7409-4220-8034-007962469252}"/>
          </ac:graphicFrameMkLst>
        </pc:graphicFrameChg>
      </pc:sldChg>
      <pc:sldChg chg="modNotesTx">
        <pc:chgData name="Isaac Wittmeier" userId="6260a295-c539-4623-a921-7cee9f751278" providerId="ADAL" clId="{A00E64FE-13EF-4182-A699-B66844C95513}" dt="2021-04-10T19:40:01.322" v="1005" actId="20577"/>
        <pc:sldMkLst>
          <pc:docMk/>
          <pc:sldMk cId="21780791" sldId="259"/>
        </pc:sldMkLst>
      </pc:sldChg>
      <pc:sldChg chg="addSp delSp modSp mod ord setBg delDesignElem">
        <pc:chgData name="Isaac Wittmeier" userId="6260a295-c539-4623-a921-7cee9f751278" providerId="ADAL" clId="{A00E64FE-13EF-4182-A699-B66844C95513}" dt="2021-04-14T03:17:17.455" v="2202" actId="403"/>
        <pc:sldMkLst>
          <pc:docMk/>
          <pc:sldMk cId="2694578097" sldId="260"/>
        </pc:sldMkLst>
        <pc:spChg chg="mod">
          <ac:chgData name="Isaac Wittmeier" userId="6260a295-c539-4623-a921-7cee9f751278" providerId="ADAL" clId="{A00E64FE-13EF-4182-A699-B66844C95513}" dt="2021-04-14T03:17:17.455" v="2202" actId="403"/>
          <ac:spMkLst>
            <pc:docMk/>
            <pc:sldMk cId="2694578097" sldId="260"/>
            <ac:spMk id="2" creationId="{604E0985-957D-4901-A423-ABA35C3F13FC}"/>
          </ac:spMkLst>
        </pc:spChg>
        <pc:spChg chg="del mod">
          <ac:chgData name="Isaac Wittmeier" userId="6260a295-c539-4623-a921-7cee9f751278" providerId="ADAL" clId="{A00E64FE-13EF-4182-A699-B66844C95513}" dt="2021-04-14T00:38:12.856" v="1065" actId="26606"/>
          <ac:spMkLst>
            <pc:docMk/>
            <pc:sldMk cId="2694578097" sldId="260"/>
            <ac:spMk id="3" creationId="{677EBD04-C7C9-4D13-B339-D7E18D9EB8B1}"/>
          </ac:spMkLst>
        </pc:spChg>
        <pc:spChg chg="add del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9" creationId="{C1DD1A8A-57D5-4A81-AD04-532B043C5611}"/>
          </ac:spMkLst>
        </pc:spChg>
        <pc:spChg chg="add del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11" creationId="{007891EC-4501-44ED-A8C8-B11B6DB767AB}"/>
          </ac:spMkLst>
        </pc:spChg>
        <pc:spChg chg="add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16" creationId="{FD4AD0ED-45F1-4AB2-8C18-7DED238A0FC1}"/>
          </ac:spMkLst>
        </pc:spChg>
        <pc:spChg chg="add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18" creationId="{B7430622-9855-482E-98A8-1FAECC90908E}"/>
          </ac:spMkLst>
        </pc:spChg>
        <pc:spChg chg="add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28" creationId="{73162FBC-1EE8-4355-8B2B-CB9A5B4BD576}"/>
          </ac:spMkLst>
        </pc:spChg>
        <pc:spChg chg="add">
          <ac:chgData name="Isaac Wittmeier" userId="6260a295-c539-4623-a921-7cee9f751278" providerId="ADAL" clId="{A00E64FE-13EF-4182-A699-B66844C95513}" dt="2021-04-14T03:15:34.997" v="2173" actId="26606"/>
          <ac:spMkLst>
            <pc:docMk/>
            <pc:sldMk cId="2694578097" sldId="260"/>
            <ac:spMk id="36" creationId="{26CE109B-4241-4CF1-B587-868774BB4464}"/>
          </ac:spMkLst>
        </pc:spChg>
        <pc:grpChg chg="add">
          <ac:chgData name="Isaac Wittmeier" userId="6260a295-c539-4623-a921-7cee9f751278" providerId="ADAL" clId="{A00E64FE-13EF-4182-A699-B66844C95513}" dt="2021-04-14T03:15:34.997" v="2173" actId="26606"/>
          <ac:grpSpMkLst>
            <pc:docMk/>
            <pc:sldMk cId="2694578097" sldId="260"/>
            <ac:grpSpMk id="20" creationId="{715C76D5-716D-420A-ABDC-55BF6D9ED2C2}"/>
          </ac:grpSpMkLst>
        </pc:grpChg>
        <pc:grpChg chg="add">
          <ac:chgData name="Isaac Wittmeier" userId="6260a295-c539-4623-a921-7cee9f751278" providerId="ADAL" clId="{A00E64FE-13EF-4182-A699-B66844C95513}" dt="2021-04-14T03:15:34.997" v="2173" actId="26606"/>
          <ac:grpSpMkLst>
            <pc:docMk/>
            <pc:sldMk cId="2694578097" sldId="260"/>
            <ac:grpSpMk id="30" creationId="{C2940EF9-7ECF-49BA-8F14-5EBC7ADE07FD}"/>
          </ac:grpSpMkLst>
        </pc:grpChg>
        <pc:grpChg chg="add">
          <ac:chgData name="Isaac Wittmeier" userId="6260a295-c539-4623-a921-7cee9f751278" providerId="ADAL" clId="{A00E64FE-13EF-4182-A699-B66844C95513}" dt="2021-04-14T03:15:34.997" v="2173" actId="26606"/>
          <ac:grpSpMkLst>
            <pc:docMk/>
            <pc:sldMk cId="2694578097" sldId="260"/>
            <ac:grpSpMk id="38" creationId="{DD107650-C271-404F-98D8-BB8E7E030643}"/>
          </ac:grpSpMkLst>
        </pc:grpChg>
        <pc:picChg chg="add del">
          <ac:chgData name="Isaac Wittmeier" userId="6260a295-c539-4623-a921-7cee9f751278" providerId="ADAL" clId="{A00E64FE-13EF-4182-A699-B66844C95513}" dt="2021-04-14T03:15:30.556" v="2172" actId="478"/>
          <ac:picMkLst>
            <pc:docMk/>
            <pc:sldMk cId="2694578097" sldId="260"/>
            <ac:picMk id="5" creationId="{193A1B29-0FD5-4C66-A6CE-A97AA0914F5A}"/>
          </ac:picMkLst>
        </pc:picChg>
      </pc:sldChg>
      <pc:sldChg chg="addSp delSp modSp mod setBg modAnim delDesignElem">
        <pc:chgData name="Isaac Wittmeier" userId="6260a295-c539-4623-a921-7cee9f751278" providerId="ADAL" clId="{A00E64FE-13EF-4182-A699-B66844C95513}" dt="2021-04-21T04:15:10.634" v="10638" actId="14100"/>
        <pc:sldMkLst>
          <pc:docMk/>
          <pc:sldMk cId="1507097018" sldId="261"/>
        </pc:sldMkLst>
        <pc:spChg chg="add del mod">
          <ac:chgData name="Isaac Wittmeier" userId="6260a295-c539-4623-a921-7cee9f751278" providerId="ADAL" clId="{A00E64FE-13EF-4182-A699-B66844C95513}" dt="2021-04-15T17:29:26.480" v="8714" actId="20577"/>
          <ac:spMkLst>
            <pc:docMk/>
            <pc:sldMk cId="1507097018" sldId="261"/>
            <ac:spMk id="2" creationId="{76A8889E-53D1-4B1C-86AA-BF9067907F6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507097018" sldId="261"/>
            <ac:spMk id="7" creationId="{FD4AD0ED-45F1-4AB2-8C18-7DED238A0FC1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8" creationId="{3A397E3E-B90C-4D82-BAAA-36F7AC6A4565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507097018" sldId="261"/>
            <ac:spMk id="9" creationId="{B7430622-9855-482E-98A8-1FAECC90908E}"/>
          </ac:spMkLst>
        </pc:spChg>
        <pc:spChg chg="add del mod">
          <ac:chgData name="Isaac Wittmeier" userId="6260a295-c539-4623-a921-7cee9f751278" providerId="ADAL" clId="{A00E64FE-13EF-4182-A699-B66844C95513}" dt="2021-04-15T17:29:19.493" v="8704" actId="478"/>
          <ac:spMkLst>
            <pc:docMk/>
            <pc:sldMk cId="1507097018" sldId="261"/>
            <ac:spMk id="10" creationId="{B68B936A-14CA-46BD-8146-135270BF909A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10" creationId="{E16C8D8F-10E9-4498-ABDB-0F923F8B6837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12" creationId="{1E5A83E3-8A11-4492-BB6E-F5F2240316FB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14" creationId="{8CF5E676-CA04-4CED-9F1E-5026ED66E66D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16" creationId="{6BA9E676-A8FC-4C2F-8D78-C13ED8ABDBA8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18" creationId="{A2B5CBEA-F125-49B6-8335-227C325B112B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507097018" sldId="261"/>
            <ac:spMk id="19" creationId="{73162FBC-1EE8-4355-8B2B-CB9A5B4BD576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20" creationId="{EECD79B5-5FC5-495F-BFD6-346C16E787A7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22" creationId="{2C1D3151-5F97-4860-B56C-C98BD62CC255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24" creationId="{32D9D048-3063-435A-8C23-26C1907E9619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26" creationId="{8DE96824-E506-4448-8704-5EC7BF7BC51B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507097018" sldId="261"/>
            <ac:spMk id="27" creationId="{26CE109B-4241-4CF1-B587-868774BB4464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28" creationId="{4D1A5E71-B6B6-486A-8CDC-C7ABD9B903F6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507097018" sldId="261"/>
            <ac:spMk id="30" creationId="{B6C541AE-9B02-44C0-B8C6-B2DEA7ED3813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507097018" sldId="261"/>
            <ac:grpSpMk id="11" creationId="{715C76D5-716D-420A-ABDC-55BF6D9ED2C2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507097018" sldId="261"/>
            <ac:grpSpMk id="21" creationId="{C2940EF9-7ECF-49BA-8F14-5EBC7ADE07FD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507097018" sldId="261"/>
            <ac:grpSpMk id="29" creationId="{DD107650-C271-404F-98D8-BB8E7E030643}"/>
          </ac:grpSpMkLst>
        </pc:grpChg>
        <pc:picChg chg="add mod">
          <ac:chgData name="Isaac Wittmeier" userId="6260a295-c539-4623-a921-7cee9f751278" providerId="ADAL" clId="{A00E64FE-13EF-4182-A699-B66844C95513}" dt="2021-04-15T17:29:21.220" v="8708"/>
          <ac:picMkLst>
            <pc:docMk/>
            <pc:sldMk cId="1507097018" sldId="261"/>
            <ac:picMk id="3" creationId="{2F14DAE2-011D-43A1-A7A3-E334739BA741}"/>
          </ac:picMkLst>
        </pc:picChg>
        <pc:picChg chg="mod">
          <ac:chgData name="Isaac Wittmeier" userId="6260a295-c539-4623-a921-7cee9f751278" providerId="ADAL" clId="{A00E64FE-13EF-4182-A699-B66844C95513}" dt="2021-04-21T04:15:10.634" v="10638" actId="14100"/>
          <ac:picMkLst>
            <pc:docMk/>
            <pc:sldMk cId="1507097018" sldId="261"/>
            <ac:picMk id="16" creationId="{39BDB05F-C956-41E3-960E-DE61DD0FEC85}"/>
          </ac:picMkLst>
        </pc:picChg>
      </pc:sldChg>
      <pc:sldChg chg="modSp del mod">
        <pc:chgData name="Isaac Wittmeier" userId="6260a295-c539-4623-a921-7cee9f751278" providerId="ADAL" clId="{A00E64FE-13EF-4182-A699-B66844C95513}" dt="2021-04-10T19:21:59.929" v="128" actId="47"/>
        <pc:sldMkLst>
          <pc:docMk/>
          <pc:sldMk cId="3197389258" sldId="262"/>
        </pc:sldMkLst>
        <pc:spChg chg="mod">
          <ac:chgData name="Isaac Wittmeier" userId="6260a295-c539-4623-a921-7cee9f751278" providerId="ADAL" clId="{A00E64FE-13EF-4182-A699-B66844C95513}" dt="2021-04-10T19:21:11.573" v="127" actId="20577"/>
          <ac:spMkLst>
            <pc:docMk/>
            <pc:sldMk cId="3197389258" sldId="262"/>
            <ac:spMk id="2" creationId="{D31452FE-C7E1-4F4E-A924-8D27F63EF061}"/>
          </ac:spMkLst>
        </pc:spChg>
      </pc:sldChg>
      <pc:sldChg chg="addSp delSp modSp mod setBg delDesignElem modNotesTx">
        <pc:chgData name="Isaac Wittmeier" userId="6260a295-c539-4623-a921-7cee9f751278" providerId="ADAL" clId="{A00E64FE-13EF-4182-A699-B66844C95513}" dt="2021-04-21T04:25:28.660" v="10860" actId="1076"/>
        <pc:sldMkLst>
          <pc:docMk/>
          <pc:sldMk cId="2392760734" sldId="263"/>
        </pc:sldMkLst>
        <pc:spChg chg="mod">
          <ac:chgData name="Isaac Wittmeier" userId="6260a295-c539-4623-a921-7cee9f751278" providerId="ADAL" clId="{A00E64FE-13EF-4182-A699-B66844C95513}" dt="2021-04-21T04:25:28.660" v="10860" actId="1076"/>
          <ac:spMkLst>
            <pc:docMk/>
            <pc:sldMk cId="2392760734" sldId="263"/>
            <ac:spMk id="2" creationId="{002743FE-E706-49ED-953D-6AC67F6A8B81}"/>
          </ac:spMkLst>
        </pc:spChg>
        <pc:spChg chg="del mod">
          <ac:chgData name="Isaac Wittmeier" userId="6260a295-c539-4623-a921-7cee9f751278" providerId="ADAL" clId="{A00E64FE-13EF-4182-A699-B66844C95513}" dt="2021-04-14T00:38:24.328" v="1067" actId="478"/>
          <ac:spMkLst>
            <pc:docMk/>
            <pc:sldMk cId="2392760734" sldId="263"/>
            <ac:spMk id="3" creationId="{CD0CE56E-80A2-4560-8F86-3EEEA71FE0E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92760734" sldId="263"/>
            <ac:spMk id="8" creationId="{91677DE1-3AA4-4DEF-9B91-986D6C13073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92760734" sldId="263"/>
            <ac:spMk id="10" creationId="{C5C27E76-C885-46A9-B0EE-5D89E9301615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92760734" sldId="263"/>
            <ac:spMk id="20" creationId="{AD2DAA8B-CC80-4D45-AD74-C755DBC16BB1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92760734" sldId="263"/>
            <ac:spMk id="28" creationId="{B6F54490-0AEE-42D1-ADBC-9285945DD2D2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392760734" sldId="263"/>
            <ac:grpSpMk id="12" creationId="{58ED93F6-E5ED-425C-B76D-1E0CFC63E9C6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392760734" sldId="263"/>
            <ac:grpSpMk id="22" creationId="{0CE77FF8-0A1D-4DDC-AB7D-2656DFC3C37C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392760734" sldId="263"/>
            <ac:grpSpMk id="30" creationId="{16262FB0-BE3C-47F4-B19B-2A6F3F401B84}"/>
          </ac:grpSpMkLst>
        </pc:grpChg>
      </pc:sldChg>
      <pc:sldChg chg="addSp delSp modSp new add del mod ord setBg delDesignElem modNotesTx">
        <pc:chgData name="Isaac Wittmeier" userId="6260a295-c539-4623-a921-7cee9f751278" providerId="ADAL" clId="{A00E64FE-13EF-4182-A699-B66844C95513}" dt="2021-04-21T04:07:40.046" v="10533"/>
        <pc:sldMkLst>
          <pc:docMk/>
          <pc:sldMk cId="1311135442" sldId="264"/>
        </pc:sldMkLst>
        <pc:spChg chg="mod ord">
          <ac:chgData name="Isaac Wittmeier" userId="6260a295-c539-4623-a921-7cee9f751278" providerId="ADAL" clId="{A00E64FE-13EF-4182-A699-B66844C95513}" dt="2021-04-14T03:15:47.084" v="2174" actId="255"/>
          <ac:spMkLst>
            <pc:docMk/>
            <pc:sldMk cId="1311135442" sldId="264"/>
            <ac:spMk id="2" creationId="{8294AFBD-6C1B-44E2-8604-A178CB5FC3BC}"/>
          </ac:spMkLst>
        </pc:spChg>
        <pc:spChg chg="add del">
          <ac:chgData name="Isaac Wittmeier" userId="6260a295-c539-4623-a921-7cee9f751278" providerId="ADAL" clId="{A00E64FE-13EF-4182-A699-B66844C95513}" dt="2021-04-14T00:36:42.294" v="1044" actId="26606"/>
          <ac:spMkLst>
            <pc:docMk/>
            <pc:sldMk cId="1311135442" sldId="264"/>
            <ac:spMk id="7" creationId="{91677DE1-3AA4-4DEF-9B91-986D6C130737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8" creationId="{8B646C36-EEEC-4D52-8E8E-206F4CD8A3DA}"/>
          </ac:spMkLst>
        </pc:spChg>
        <pc:spChg chg="add del">
          <ac:chgData name="Isaac Wittmeier" userId="6260a295-c539-4623-a921-7cee9f751278" providerId="ADAL" clId="{A00E64FE-13EF-4182-A699-B66844C95513}" dt="2021-04-14T00:36:42.294" v="1044" actId="26606"/>
          <ac:spMkLst>
            <pc:docMk/>
            <pc:sldMk cId="1311135442" sldId="264"/>
            <ac:spMk id="9" creationId="{C5C27E76-C885-46A9-B0EE-5D89E9301615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14" creationId="{D649D88F-3460-4C52-888E-001C62B26EE5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16" creationId="{A2B5CBEA-F125-49B6-8335-227C325B112B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18" creationId="{217DD14E-3BC7-413D-B4AB-B92EED2F57C5}"/>
          </ac:spMkLst>
        </pc:spChg>
        <pc:spChg chg="add del">
          <ac:chgData name="Isaac Wittmeier" userId="6260a295-c539-4623-a921-7cee9f751278" providerId="ADAL" clId="{A00E64FE-13EF-4182-A699-B66844C95513}" dt="2021-04-14T00:36:42.294" v="1044" actId="26606"/>
          <ac:spMkLst>
            <pc:docMk/>
            <pc:sldMk cId="1311135442" sldId="264"/>
            <ac:spMk id="19" creationId="{AD2DAA8B-CC80-4D45-AD74-C755DBC16BB1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20" creationId="{4FB204DF-284E-45F6-A017-79A4DF57BCCB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22" creationId="{6908275D-177E-42F2-8887-134AFE8B70CC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24" creationId="{4D1A5E71-B6B6-486A-8CDC-C7ABD9B903F6}"/>
          </ac:spMkLst>
        </pc:spChg>
        <pc:spChg chg="add del">
          <ac:chgData name="Isaac Wittmeier" userId="6260a295-c539-4623-a921-7cee9f751278" providerId="ADAL" clId="{A00E64FE-13EF-4182-A699-B66844C95513}" dt="2021-04-14T00:33:46.658" v="1018"/>
          <ac:spMkLst>
            <pc:docMk/>
            <pc:sldMk cId="1311135442" sldId="264"/>
            <ac:spMk id="26" creationId="{E32B36D4-0C87-4882-A12C-18A91DBAE28D}"/>
          </ac:spMkLst>
        </pc:spChg>
        <pc:spChg chg="add del">
          <ac:chgData name="Isaac Wittmeier" userId="6260a295-c539-4623-a921-7cee9f751278" providerId="ADAL" clId="{A00E64FE-13EF-4182-A699-B66844C95513}" dt="2021-04-14T00:36:42.294" v="1044" actId="26606"/>
          <ac:spMkLst>
            <pc:docMk/>
            <pc:sldMk cId="1311135442" sldId="264"/>
            <ac:spMk id="27" creationId="{B6F54490-0AEE-42D1-ADBC-9285945DD2D2}"/>
          </ac:spMkLst>
        </pc:spChg>
        <pc:spChg chg="add del">
          <ac:chgData name="Isaac Wittmeier" userId="6260a295-c539-4623-a921-7cee9f751278" providerId="ADAL" clId="{A00E64FE-13EF-4182-A699-B66844C95513}" dt="2021-04-14T03:12:14.059" v="2152" actId="26606"/>
          <ac:spMkLst>
            <pc:docMk/>
            <pc:sldMk cId="1311135442" sldId="264"/>
            <ac:spMk id="46" creationId="{FD4AD0ED-45F1-4AB2-8C18-7DED238A0FC1}"/>
          </ac:spMkLst>
        </pc:spChg>
        <pc:spChg chg="add del">
          <ac:chgData name="Isaac Wittmeier" userId="6260a295-c539-4623-a921-7cee9f751278" providerId="ADAL" clId="{A00E64FE-13EF-4182-A699-B66844C95513}" dt="2021-04-14T03:12:14.059" v="2152" actId="26606"/>
          <ac:spMkLst>
            <pc:docMk/>
            <pc:sldMk cId="1311135442" sldId="264"/>
            <ac:spMk id="48" creationId="{B7430622-9855-482E-98A8-1FAECC90908E}"/>
          </ac:spMkLst>
        </pc:spChg>
        <pc:spChg chg="add del">
          <ac:chgData name="Isaac Wittmeier" userId="6260a295-c539-4623-a921-7cee9f751278" providerId="ADAL" clId="{A00E64FE-13EF-4182-A699-B66844C95513}" dt="2021-04-14T03:12:14.059" v="2152" actId="26606"/>
          <ac:spMkLst>
            <pc:docMk/>
            <pc:sldMk cId="1311135442" sldId="264"/>
            <ac:spMk id="58" creationId="{73162FBC-1EE8-4355-8B2B-CB9A5B4BD576}"/>
          </ac:spMkLst>
        </pc:spChg>
        <pc:spChg chg="add del">
          <ac:chgData name="Isaac Wittmeier" userId="6260a295-c539-4623-a921-7cee9f751278" providerId="ADAL" clId="{A00E64FE-13EF-4182-A699-B66844C95513}" dt="2021-04-14T03:12:14.059" v="2152" actId="26606"/>
          <ac:spMkLst>
            <pc:docMk/>
            <pc:sldMk cId="1311135442" sldId="264"/>
            <ac:spMk id="66" creationId="{26CE109B-4241-4CF1-B587-868774BB4464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311135442" sldId="264"/>
            <ac:spMk id="77" creationId="{94714483-7072-431F-9DBE-87F44E4D44BC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311135442" sldId="264"/>
            <ac:spMk id="79" creationId="{495892E1-F4A5-4991-AC52-4F417B14A2A2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311135442" sldId="264"/>
            <ac:spMk id="89" creationId="{E2683E3F-F855-4549-84F8-42064EC0F24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1311135442" sldId="264"/>
            <ac:spMk id="97" creationId="{832F3179-0CD5-40C8-9939-D8355006F7BA}"/>
          </ac:spMkLst>
        </pc:spChg>
        <pc:grpChg chg="add del">
          <ac:chgData name="Isaac Wittmeier" userId="6260a295-c539-4623-a921-7cee9f751278" providerId="ADAL" clId="{A00E64FE-13EF-4182-A699-B66844C95513}" dt="2021-04-14T00:36:42.294" v="1044" actId="26606"/>
          <ac:grpSpMkLst>
            <pc:docMk/>
            <pc:sldMk cId="1311135442" sldId="264"/>
            <ac:grpSpMk id="4" creationId="{58ED93F6-E5ED-425C-B76D-1E0CFC63E9C6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1311135442" sldId="264"/>
            <ac:grpSpMk id="10" creationId="{E7E9D86A-D513-48F9-851A-5F3725E80003}"/>
          </ac:grpSpMkLst>
        </pc:grpChg>
        <pc:grpChg chg="add del">
          <ac:chgData name="Isaac Wittmeier" userId="6260a295-c539-4623-a921-7cee9f751278" providerId="ADAL" clId="{A00E64FE-13EF-4182-A699-B66844C95513}" dt="2021-04-14T00:36:42.294" v="1044" actId="26606"/>
          <ac:grpSpMkLst>
            <pc:docMk/>
            <pc:sldMk cId="1311135442" sldId="264"/>
            <ac:grpSpMk id="21" creationId="{0CE77FF8-0A1D-4DDC-AB7D-2656DFC3C37C}"/>
          </ac:grpSpMkLst>
        </pc:grpChg>
        <pc:grpChg chg="add del">
          <ac:chgData name="Isaac Wittmeier" userId="6260a295-c539-4623-a921-7cee9f751278" providerId="ADAL" clId="{A00E64FE-13EF-4182-A699-B66844C95513}" dt="2021-04-14T00:33:46.658" v="1018"/>
          <ac:grpSpMkLst>
            <pc:docMk/>
            <pc:sldMk cId="1311135442" sldId="264"/>
            <ac:grpSpMk id="28" creationId="{FB9739EB-7F66-433D-841F-AB3CD18700B7}"/>
          </ac:grpSpMkLst>
        </pc:grpChg>
        <pc:grpChg chg="add del">
          <ac:chgData name="Isaac Wittmeier" userId="6260a295-c539-4623-a921-7cee9f751278" providerId="ADAL" clId="{A00E64FE-13EF-4182-A699-B66844C95513}" dt="2021-04-14T00:36:42.294" v="1044" actId="26606"/>
          <ac:grpSpMkLst>
            <pc:docMk/>
            <pc:sldMk cId="1311135442" sldId="264"/>
            <ac:grpSpMk id="37" creationId="{16262FB0-BE3C-47F4-B19B-2A6F3F401B84}"/>
          </ac:grpSpMkLst>
        </pc:grpChg>
        <pc:grpChg chg="add del">
          <ac:chgData name="Isaac Wittmeier" userId="6260a295-c539-4623-a921-7cee9f751278" providerId="ADAL" clId="{A00E64FE-13EF-4182-A699-B66844C95513}" dt="2021-04-14T03:12:14.059" v="2152" actId="26606"/>
          <ac:grpSpMkLst>
            <pc:docMk/>
            <pc:sldMk cId="1311135442" sldId="264"/>
            <ac:grpSpMk id="50" creationId="{715C76D5-716D-420A-ABDC-55BF6D9ED2C2}"/>
          </ac:grpSpMkLst>
        </pc:grpChg>
        <pc:grpChg chg="add del">
          <ac:chgData name="Isaac Wittmeier" userId="6260a295-c539-4623-a921-7cee9f751278" providerId="ADAL" clId="{A00E64FE-13EF-4182-A699-B66844C95513}" dt="2021-04-14T03:12:14.059" v="2152" actId="26606"/>
          <ac:grpSpMkLst>
            <pc:docMk/>
            <pc:sldMk cId="1311135442" sldId="264"/>
            <ac:grpSpMk id="60" creationId="{C2940EF9-7ECF-49BA-8F14-5EBC7ADE07FD}"/>
          </ac:grpSpMkLst>
        </pc:grpChg>
        <pc:grpChg chg="add del">
          <ac:chgData name="Isaac Wittmeier" userId="6260a295-c539-4623-a921-7cee9f751278" providerId="ADAL" clId="{A00E64FE-13EF-4182-A699-B66844C95513}" dt="2021-04-14T03:12:14.059" v="2152" actId="26606"/>
          <ac:grpSpMkLst>
            <pc:docMk/>
            <pc:sldMk cId="1311135442" sldId="264"/>
            <ac:grpSpMk id="68" creationId="{DD107650-C271-404F-98D8-BB8E7E030643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311135442" sldId="264"/>
            <ac:grpSpMk id="81" creationId="{ACF597F8-76AA-44FA-8E6A-06223B66C0DD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311135442" sldId="264"/>
            <ac:grpSpMk id="91" creationId="{8FC90B1E-0223-4440-AF22-8F32F6F0C7D2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1311135442" sldId="264"/>
            <ac:grpSpMk id="99" creationId="{11CE155D-684B-4F5E-B835-C52765E310E7}"/>
          </ac:grpSpMkLst>
        </pc:grpChg>
        <pc:picChg chg="add mod">
          <ac:chgData name="Isaac Wittmeier" userId="6260a295-c539-4623-a921-7cee9f751278" providerId="ADAL" clId="{A00E64FE-13EF-4182-A699-B66844C95513}" dt="2021-04-14T03:12:36.344" v="2157" actId="14100"/>
          <ac:picMkLst>
            <pc:docMk/>
            <pc:sldMk cId="1311135442" sldId="264"/>
            <ac:picMk id="42" creationId="{B9B9DEEA-DBF5-423B-8D83-1853C0595055}"/>
          </ac:picMkLst>
        </pc:picChg>
      </pc:sldChg>
      <pc:sldChg chg="addSp delSp modSp mod setBg setClrOvrMap delDesignElem modNotesTx">
        <pc:chgData name="Isaac Wittmeier" userId="6260a295-c539-4623-a921-7cee9f751278" providerId="ADAL" clId="{A00E64FE-13EF-4182-A699-B66844C95513}" dt="2021-04-15T16:58:01.795" v="7925" actId="20577"/>
        <pc:sldMkLst>
          <pc:docMk/>
          <pc:sldMk cId="3332513707" sldId="265"/>
        </pc:sldMkLst>
        <pc:spChg chg="del mod ord">
          <ac:chgData name="Isaac Wittmeier" userId="6260a295-c539-4623-a921-7cee9f751278" providerId="ADAL" clId="{A00E64FE-13EF-4182-A699-B66844C95513}" dt="2021-04-14T03:20:49.639" v="2205" actId="478"/>
          <ac:spMkLst>
            <pc:docMk/>
            <pc:sldMk cId="3332513707" sldId="265"/>
            <ac:spMk id="2" creationId="{9E380299-7EA3-49D1-95B8-5DDFBD669FF0}"/>
          </ac:spMkLst>
        </pc:spChg>
        <pc:spChg chg="mod">
          <ac:chgData name="Isaac Wittmeier" userId="6260a295-c539-4623-a921-7cee9f751278" providerId="ADAL" clId="{A00E64FE-13EF-4182-A699-B66844C95513}" dt="2021-04-15T16:51:25.852" v="7666" actId="26606"/>
          <ac:spMkLst>
            <pc:docMk/>
            <pc:sldMk cId="3332513707" sldId="265"/>
            <ac:spMk id="3" creationId="{8283901C-5ACF-4B3B-9C7B-E60AC9DC32A2}"/>
          </ac:spMkLst>
        </pc:spChg>
        <pc:spChg chg="add del mod">
          <ac:chgData name="Isaac Wittmeier" userId="6260a295-c539-4623-a921-7cee9f751278" providerId="ADAL" clId="{A00E64FE-13EF-4182-A699-B66844C95513}" dt="2021-04-14T03:20:52.518" v="2206" actId="478"/>
          <ac:spMkLst>
            <pc:docMk/>
            <pc:sldMk cId="3332513707" sldId="265"/>
            <ac:spMk id="4" creationId="{1B6169B0-55AF-4A9C-8BD1-C034053E2D63}"/>
          </ac:spMkLst>
        </pc:spChg>
        <pc:spChg chg="add del">
          <ac:chgData name="Isaac Wittmeier" userId="6260a295-c539-4623-a921-7cee9f751278" providerId="ADAL" clId="{A00E64FE-13EF-4182-A699-B66844C95513}" dt="2021-04-15T16:51:01.223" v="7661" actId="26606"/>
          <ac:spMkLst>
            <pc:docMk/>
            <pc:sldMk cId="3332513707" sldId="265"/>
            <ac:spMk id="35" creationId="{0DE6A193-4755-479A-BC6F-A7EBCA73BE1A}"/>
          </ac:spMkLst>
        </pc:spChg>
        <pc:spChg chg="add del">
          <ac:chgData name="Isaac Wittmeier" userId="6260a295-c539-4623-a921-7cee9f751278" providerId="ADAL" clId="{A00E64FE-13EF-4182-A699-B66844C95513}" dt="2021-04-15T16:51:01.223" v="7661" actId="26606"/>
          <ac:spMkLst>
            <pc:docMk/>
            <pc:sldMk cId="3332513707" sldId="265"/>
            <ac:spMk id="37" creationId="{5A55B759-31A7-423C-9BC2-A8BC09FE98B9}"/>
          </ac:spMkLst>
        </pc:spChg>
        <pc:spChg chg="add del">
          <ac:chgData name="Isaac Wittmeier" userId="6260a295-c539-4623-a921-7cee9f751278" providerId="ADAL" clId="{A00E64FE-13EF-4182-A699-B66844C95513}" dt="2021-04-15T16:51:01.223" v="7661" actId="26606"/>
          <ac:spMkLst>
            <pc:docMk/>
            <pc:sldMk cId="3332513707" sldId="265"/>
            <ac:spMk id="39" creationId="{F78796AF-79A0-47AC-BEFD-BFFC00F968C4}"/>
          </ac:spMkLst>
        </pc:spChg>
        <pc:spChg chg="add del">
          <ac:chgData name="Isaac Wittmeier" userId="6260a295-c539-4623-a921-7cee9f751278" providerId="ADAL" clId="{A00E64FE-13EF-4182-A699-B66844C95513}" dt="2021-04-15T16:51:25.852" v="7666" actId="26606"/>
          <ac:spMkLst>
            <pc:docMk/>
            <pc:sldMk cId="3332513707" sldId="265"/>
            <ac:spMk id="41" creationId="{7F57BEA8-497D-4AA8-8A18-BDCD696B25FE}"/>
          </ac:spMkLst>
        </pc:spChg>
        <pc:spChg chg="add del">
          <ac:chgData name="Isaac Wittmeier" userId="6260a295-c539-4623-a921-7cee9f751278" providerId="ADAL" clId="{A00E64FE-13EF-4182-A699-B66844C95513}" dt="2021-04-14T00:37:41.813" v="1051" actId="26606"/>
          <ac:spMkLst>
            <pc:docMk/>
            <pc:sldMk cId="3332513707" sldId="265"/>
            <ac:spMk id="50" creationId="{86295E7F-EA66-480B-B001-C8BE7CD61903}"/>
          </ac:spMkLst>
        </pc:spChg>
        <pc:spChg chg="add del">
          <ac:chgData name="Isaac Wittmeier" userId="6260a295-c539-4623-a921-7cee9f751278" providerId="ADAL" clId="{A00E64FE-13EF-4182-A699-B66844C95513}" dt="2021-04-14T00:37:44.433" v="1054" actId="26606"/>
          <ac:spMkLst>
            <pc:docMk/>
            <pc:sldMk cId="3332513707" sldId="265"/>
            <ac:spMk id="51" creationId="{84CA08B7-4716-4E27-A721-D79C91A21507}"/>
          </ac:spMkLst>
        </pc:spChg>
        <pc:spChg chg="add del">
          <ac:chgData name="Isaac Wittmeier" userId="6260a295-c539-4623-a921-7cee9f751278" providerId="ADAL" clId="{A00E64FE-13EF-4182-A699-B66844C95513}" dt="2021-04-14T00:37:44.433" v="1054" actId="26606"/>
          <ac:spMkLst>
            <pc:docMk/>
            <pc:sldMk cId="3332513707" sldId="265"/>
            <ac:spMk id="53" creationId="{94714483-7072-431F-9DBE-87F44E4D44BC}"/>
          </ac:spMkLst>
        </pc:spChg>
        <pc:spChg chg="add del">
          <ac:chgData name="Isaac Wittmeier" userId="6260a295-c539-4623-a921-7cee9f751278" providerId="ADAL" clId="{A00E64FE-13EF-4182-A699-B66844C95513}" dt="2021-04-14T00:37:44.433" v="1054" actId="26606"/>
          <ac:spMkLst>
            <pc:docMk/>
            <pc:sldMk cId="3332513707" sldId="265"/>
            <ac:spMk id="55" creationId="{495892E1-F4A5-4991-AC52-4F417B14A2A2}"/>
          </ac:spMkLst>
        </pc:spChg>
        <pc:spChg chg="add del">
          <ac:chgData name="Isaac Wittmeier" userId="6260a295-c539-4623-a921-7cee9f751278" providerId="ADAL" clId="{A00E64FE-13EF-4182-A699-B66844C95513}" dt="2021-04-14T00:37:44.433" v="1054" actId="26606"/>
          <ac:spMkLst>
            <pc:docMk/>
            <pc:sldMk cId="3332513707" sldId="265"/>
            <ac:spMk id="64" creationId="{17BC89B9-A6CD-482B-9352-638D0E05ACAC}"/>
          </ac:spMkLst>
        </pc:spChg>
        <pc:spChg chg="add del">
          <ac:chgData name="Isaac Wittmeier" userId="6260a295-c539-4623-a921-7cee9f751278" providerId="ADAL" clId="{A00E64FE-13EF-4182-A699-B66844C95513}" dt="2021-04-15T16:51:25.852" v="7666" actId="26606"/>
          <ac:spMkLst>
            <pc:docMk/>
            <pc:sldMk cId="3332513707" sldId="265"/>
            <ac:spMk id="65" creationId="{823AC064-BC96-4F32-8AE1-B2FD38754823}"/>
          </ac:spMkLst>
        </pc:spChg>
        <pc:spChg chg="add del">
          <ac:chgData name="Isaac Wittmeier" userId="6260a295-c539-4623-a921-7cee9f751278" providerId="ADAL" clId="{A00E64FE-13EF-4182-A699-B66844C95513}" dt="2021-04-14T00:37:44.433" v="1054" actId="26606"/>
          <ac:spMkLst>
            <pc:docMk/>
            <pc:sldMk cId="3332513707" sldId="265"/>
            <ac:spMk id="66" creationId="{E2683E3F-F855-4549-84F8-42064EC0F247}"/>
          </ac:spMkLst>
        </pc:spChg>
        <pc:spChg chg="add del">
          <ac:chgData name="Isaac Wittmeier" userId="6260a295-c539-4623-a921-7cee9f751278" providerId="ADAL" clId="{A00E64FE-13EF-4182-A699-B66844C95513}" dt="2021-04-14T00:37:45.098" v="1056" actId="26606"/>
          <ac:spMkLst>
            <pc:docMk/>
            <pc:sldMk cId="3332513707" sldId="265"/>
            <ac:spMk id="97" creationId="{94714483-7072-431F-9DBE-87F44E4D44BC}"/>
          </ac:spMkLst>
        </pc:spChg>
        <pc:spChg chg="add del">
          <ac:chgData name="Isaac Wittmeier" userId="6260a295-c539-4623-a921-7cee9f751278" providerId="ADAL" clId="{A00E64FE-13EF-4182-A699-B66844C95513}" dt="2021-04-14T00:37:45.098" v="1056" actId="26606"/>
          <ac:spMkLst>
            <pc:docMk/>
            <pc:sldMk cId="3332513707" sldId="265"/>
            <ac:spMk id="98" creationId="{495892E1-F4A5-4991-AC52-4F417B14A2A2}"/>
          </ac:spMkLst>
        </pc:spChg>
        <pc:spChg chg="add del">
          <ac:chgData name="Isaac Wittmeier" userId="6260a295-c539-4623-a921-7cee9f751278" providerId="ADAL" clId="{A00E64FE-13EF-4182-A699-B66844C95513}" dt="2021-04-14T00:37:45.098" v="1056" actId="26606"/>
          <ac:spMkLst>
            <pc:docMk/>
            <pc:sldMk cId="3332513707" sldId="265"/>
            <ac:spMk id="106" creationId="{E2683E3F-F855-4549-84F8-42064EC0F247}"/>
          </ac:spMkLst>
        </pc:spChg>
        <pc:spChg chg="add del">
          <ac:chgData name="Isaac Wittmeier" userId="6260a295-c539-4623-a921-7cee9f751278" providerId="ADAL" clId="{A00E64FE-13EF-4182-A699-B66844C95513}" dt="2021-04-14T00:37:45.098" v="1056" actId="26606"/>
          <ac:spMkLst>
            <pc:docMk/>
            <pc:sldMk cId="3332513707" sldId="265"/>
            <ac:spMk id="112" creationId="{832F3179-0CD5-40C8-9939-D8355006F7BA}"/>
          </ac:spMkLst>
        </pc:spChg>
        <pc:spChg chg="add del">
          <ac:chgData name="Isaac Wittmeier" userId="6260a295-c539-4623-a921-7cee9f751278" providerId="ADAL" clId="{A00E64FE-13EF-4182-A699-B66844C95513}" dt="2021-04-14T00:37:46.470" v="1058" actId="26606"/>
          <ac:spMkLst>
            <pc:docMk/>
            <pc:sldMk cId="3332513707" sldId="265"/>
            <ac:spMk id="118" creationId="{84CA08B7-4716-4E27-A721-D79C91A21507}"/>
          </ac:spMkLst>
        </pc:spChg>
        <pc:spChg chg="add del">
          <ac:chgData name="Isaac Wittmeier" userId="6260a295-c539-4623-a921-7cee9f751278" providerId="ADAL" clId="{A00E64FE-13EF-4182-A699-B66844C95513}" dt="2021-04-14T00:37:46.470" v="1058" actId="26606"/>
          <ac:spMkLst>
            <pc:docMk/>
            <pc:sldMk cId="3332513707" sldId="265"/>
            <ac:spMk id="119" creationId="{94714483-7072-431F-9DBE-87F44E4D44BC}"/>
          </ac:spMkLst>
        </pc:spChg>
        <pc:spChg chg="add del">
          <ac:chgData name="Isaac Wittmeier" userId="6260a295-c539-4623-a921-7cee9f751278" providerId="ADAL" clId="{A00E64FE-13EF-4182-A699-B66844C95513}" dt="2021-04-14T00:37:46.470" v="1058" actId="26606"/>
          <ac:spMkLst>
            <pc:docMk/>
            <pc:sldMk cId="3332513707" sldId="265"/>
            <ac:spMk id="120" creationId="{495892E1-F4A5-4991-AC52-4F417B14A2A2}"/>
          </ac:spMkLst>
        </pc:spChg>
        <pc:spChg chg="add del">
          <ac:chgData name="Isaac Wittmeier" userId="6260a295-c539-4623-a921-7cee9f751278" providerId="ADAL" clId="{A00E64FE-13EF-4182-A699-B66844C95513}" dt="2021-04-14T00:37:46.470" v="1058" actId="26606"/>
          <ac:spMkLst>
            <pc:docMk/>
            <pc:sldMk cId="3332513707" sldId="265"/>
            <ac:spMk id="128" creationId="{17BC89B9-A6CD-482B-9352-638D0E05ACAC}"/>
          </ac:spMkLst>
        </pc:spChg>
        <pc:spChg chg="add del">
          <ac:chgData name="Isaac Wittmeier" userId="6260a295-c539-4623-a921-7cee9f751278" providerId="ADAL" clId="{A00E64FE-13EF-4182-A699-B66844C95513}" dt="2021-04-14T00:37:46.470" v="1058" actId="26606"/>
          <ac:spMkLst>
            <pc:docMk/>
            <pc:sldMk cId="3332513707" sldId="265"/>
            <ac:spMk id="129" creationId="{E2683E3F-F855-4549-84F8-42064EC0F247}"/>
          </ac:spMkLst>
        </pc:spChg>
        <pc:spChg chg="add del">
          <ac:chgData name="Isaac Wittmeier" userId="6260a295-c539-4623-a921-7cee9f751278" providerId="ADAL" clId="{A00E64FE-13EF-4182-A699-B66844C95513}" dt="2021-04-14T00:37:47.486" v="1060" actId="26606"/>
          <ac:spMkLst>
            <pc:docMk/>
            <pc:sldMk cId="3332513707" sldId="265"/>
            <ac:spMk id="140" creationId="{E49CC64F-7275-4E33-961B-0C5CDC439875}"/>
          </ac:spMkLst>
        </pc:spChg>
        <pc:spChg chg="add del">
          <ac:chgData name="Isaac Wittmeier" userId="6260a295-c539-4623-a921-7cee9f751278" providerId="ADAL" clId="{A00E64FE-13EF-4182-A699-B66844C95513}" dt="2021-04-14T00:37:48.199" v="1062" actId="26606"/>
          <ac:spMkLst>
            <pc:docMk/>
            <pc:sldMk cId="3332513707" sldId="265"/>
            <ac:spMk id="142" creationId="{71B2258F-86CA-4D4D-8270-BC05FCDEBFB3}"/>
          </ac:spMkLst>
        </pc:spChg>
        <pc:spChg chg="add del">
          <ac:chgData name="Isaac Wittmeier" userId="6260a295-c539-4623-a921-7cee9f751278" providerId="ADAL" clId="{A00E64FE-13EF-4182-A699-B66844C95513}" dt="2021-04-14T00:38:01.014" v="1064" actId="26606"/>
          <ac:spMkLst>
            <pc:docMk/>
            <pc:sldMk cId="3332513707" sldId="265"/>
            <ac:spMk id="144" creationId="{37C89E4B-3C9F-44B9-8B86-D9E3D112D8EC}"/>
          </ac:spMkLst>
        </pc:spChg>
        <pc:grpChg chg="add del">
          <ac:chgData name="Isaac Wittmeier" userId="6260a295-c539-4623-a921-7cee9f751278" providerId="ADAL" clId="{A00E64FE-13EF-4182-A699-B66844C95513}" dt="2021-04-14T00:37:44.433" v="1054" actId="26606"/>
          <ac:grpSpMkLst>
            <pc:docMk/>
            <pc:sldMk cId="3332513707" sldId="265"/>
            <ac:grpSpMk id="63" creationId="{34042933-0A94-4AA9-97E0-FB2288C19113}"/>
          </ac:grpSpMkLst>
        </pc:grpChg>
        <pc:grpChg chg="add del">
          <ac:chgData name="Isaac Wittmeier" userId="6260a295-c539-4623-a921-7cee9f751278" providerId="ADAL" clId="{A00E64FE-13EF-4182-A699-B66844C95513}" dt="2021-04-14T00:37:44.433" v="1054" actId="26606"/>
          <ac:grpSpMkLst>
            <pc:docMk/>
            <pc:sldMk cId="3332513707" sldId="265"/>
            <ac:grpSpMk id="68" creationId="{8FC90B1E-0223-4440-AF22-8F32F6F0C7D2}"/>
          </ac:grpSpMkLst>
        </pc:grpChg>
        <pc:grpChg chg="add del">
          <ac:chgData name="Isaac Wittmeier" userId="6260a295-c539-4623-a921-7cee9f751278" providerId="ADAL" clId="{A00E64FE-13EF-4182-A699-B66844C95513}" dt="2021-04-14T00:37:45.098" v="1056" actId="26606"/>
          <ac:grpSpMkLst>
            <pc:docMk/>
            <pc:sldMk cId="3332513707" sldId="265"/>
            <ac:grpSpMk id="72" creationId="{11CE155D-684B-4F5E-B835-C52765E310E7}"/>
          </ac:grpSpMkLst>
        </pc:grpChg>
        <pc:grpChg chg="add del">
          <ac:chgData name="Isaac Wittmeier" userId="6260a295-c539-4623-a921-7cee9f751278" providerId="ADAL" clId="{A00E64FE-13EF-4182-A699-B66844C95513}" dt="2021-04-14T00:37:44.433" v="1054" actId="26606"/>
          <ac:grpSpMkLst>
            <pc:docMk/>
            <pc:sldMk cId="3332513707" sldId="265"/>
            <ac:grpSpMk id="89" creationId="{11CE155D-684B-4F5E-B835-C52765E310E7}"/>
          </ac:grpSpMkLst>
        </pc:grpChg>
        <pc:grpChg chg="add del">
          <ac:chgData name="Isaac Wittmeier" userId="6260a295-c539-4623-a921-7cee9f751278" providerId="ADAL" clId="{A00E64FE-13EF-4182-A699-B66844C95513}" dt="2021-04-14T00:37:45.098" v="1056" actId="26606"/>
          <ac:grpSpMkLst>
            <pc:docMk/>
            <pc:sldMk cId="3332513707" sldId="265"/>
            <ac:grpSpMk id="99" creationId="{ACF597F8-76AA-44FA-8E6A-06223B66C0DD}"/>
          </ac:grpSpMkLst>
        </pc:grpChg>
        <pc:grpChg chg="add del">
          <ac:chgData name="Isaac Wittmeier" userId="6260a295-c539-4623-a921-7cee9f751278" providerId="ADAL" clId="{A00E64FE-13EF-4182-A699-B66844C95513}" dt="2021-04-14T00:37:45.098" v="1056" actId="26606"/>
          <ac:grpSpMkLst>
            <pc:docMk/>
            <pc:sldMk cId="3332513707" sldId="265"/>
            <ac:grpSpMk id="107" creationId="{8FC90B1E-0223-4440-AF22-8F32F6F0C7D2}"/>
          </ac:grpSpMkLst>
        </pc:grpChg>
        <pc:grpChg chg="add del">
          <ac:chgData name="Isaac Wittmeier" userId="6260a295-c539-4623-a921-7cee9f751278" providerId="ADAL" clId="{A00E64FE-13EF-4182-A699-B66844C95513}" dt="2021-04-14T00:37:46.470" v="1058" actId="26606"/>
          <ac:grpSpMkLst>
            <pc:docMk/>
            <pc:sldMk cId="3332513707" sldId="265"/>
            <ac:grpSpMk id="121" creationId="{34042933-0A94-4AA9-97E0-FB2288C19113}"/>
          </ac:grpSpMkLst>
        </pc:grpChg>
        <pc:grpChg chg="add del">
          <ac:chgData name="Isaac Wittmeier" userId="6260a295-c539-4623-a921-7cee9f751278" providerId="ADAL" clId="{A00E64FE-13EF-4182-A699-B66844C95513}" dt="2021-04-14T00:37:46.470" v="1058" actId="26606"/>
          <ac:grpSpMkLst>
            <pc:docMk/>
            <pc:sldMk cId="3332513707" sldId="265"/>
            <ac:grpSpMk id="130" creationId="{8FC90B1E-0223-4440-AF22-8F32F6F0C7D2}"/>
          </ac:grpSpMkLst>
        </pc:grpChg>
        <pc:grpChg chg="add del">
          <ac:chgData name="Isaac Wittmeier" userId="6260a295-c539-4623-a921-7cee9f751278" providerId="ADAL" clId="{A00E64FE-13EF-4182-A699-B66844C95513}" dt="2021-04-14T00:37:46.470" v="1058" actId="26606"/>
          <ac:grpSpMkLst>
            <pc:docMk/>
            <pc:sldMk cId="3332513707" sldId="265"/>
            <ac:grpSpMk id="135" creationId="{11CE155D-684B-4F5E-B835-C52765E310E7}"/>
          </ac:grpSpMkLst>
        </pc:grpChg>
        <pc:picChg chg="mod ord">
          <ac:chgData name="Isaac Wittmeier" userId="6260a295-c539-4623-a921-7cee9f751278" providerId="ADAL" clId="{A00E64FE-13EF-4182-A699-B66844C95513}" dt="2021-04-15T16:51:25.852" v="7666" actId="26606"/>
          <ac:picMkLst>
            <pc:docMk/>
            <pc:sldMk cId="3332513707" sldId="265"/>
            <ac:picMk id="9" creationId="{938E61D0-74D8-4394-9A61-4FC269E143BF}"/>
          </ac:picMkLst>
        </pc:picChg>
        <pc:picChg chg="del mod">
          <ac:chgData name="Isaac Wittmeier" userId="6260a295-c539-4623-a921-7cee9f751278" providerId="ADAL" clId="{A00E64FE-13EF-4182-A699-B66844C95513}" dt="2021-04-14T03:16:27.329" v="2183" actId="21"/>
          <ac:picMkLst>
            <pc:docMk/>
            <pc:sldMk cId="3332513707" sldId="265"/>
            <ac:picMk id="45" creationId="{97830D17-ECC5-4992-BDAF-0E4F88D927D7}"/>
          </ac:picMkLst>
        </pc:picChg>
        <pc:picChg chg="add mod">
          <ac:chgData name="Isaac Wittmeier" userId="6260a295-c539-4623-a921-7cee9f751278" providerId="ADAL" clId="{A00E64FE-13EF-4182-A699-B66844C95513}" dt="2021-04-14T03:20:57.952" v="2207" actId="26606"/>
          <ac:picMkLst>
            <pc:docMk/>
            <pc:sldMk cId="3332513707" sldId="265"/>
            <ac:picMk id="74" creationId="{E3659DE4-D619-4FF8-A8F8-AA44AB383485}"/>
          </ac:picMkLst>
        </pc:picChg>
        <pc:cxnChg chg="add del">
          <ac:chgData name="Isaac Wittmeier" userId="6260a295-c539-4623-a921-7cee9f751278" providerId="ADAL" clId="{A00E64FE-13EF-4182-A699-B66844C95513}" dt="2021-04-15T16:51:25.852" v="7666" actId="26606"/>
          <ac:cxnSpMkLst>
            <pc:docMk/>
            <pc:sldMk cId="3332513707" sldId="265"/>
            <ac:cxnSpMk id="42" creationId="{A82415D3-DDE5-4D63-8CB3-23A5EC581B27}"/>
          </ac:cxnSpMkLst>
        </pc:cxnChg>
        <pc:cxnChg chg="add del">
          <ac:chgData name="Isaac Wittmeier" userId="6260a295-c539-4623-a921-7cee9f751278" providerId="ADAL" clId="{A00E64FE-13EF-4182-A699-B66844C95513}" dt="2021-04-15T16:51:25.852" v="7666" actId="26606"/>
          <ac:cxnSpMkLst>
            <pc:docMk/>
            <pc:sldMk cId="3332513707" sldId="265"/>
            <ac:cxnSpMk id="43" creationId="{AD7193FB-6AE6-4B3B-8F89-56B55DD63B4D}"/>
          </ac:cxnSpMkLst>
        </pc:cxnChg>
        <pc:cxnChg chg="add del">
          <ac:chgData name="Isaac Wittmeier" userId="6260a295-c539-4623-a921-7cee9f751278" providerId="ADAL" clId="{A00E64FE-13EF-4182-A699-B66844C95513}" dt="2021-04-15T16:51:25.852" v="7666" actId="26606"/>
          <ac:cxnSpMkLst>
            <pc:docMk/>
            <pc:sldMk cId="3332513707" sldId="265"/>
            <ac:cxnSpMk id="44" creationId="{D2E961F1-4A28-4A5F-BBD4-6E400E5E6C75}"/>
          </ac:cxnSpMkLst>
        </pc:cxnChg>
        <pc:cxnChg chg="add del">
          <ac:chgData name="Isaac Wittmeier" userId="6260a295-c539-4623-a921-7cee9f751278" providerId="ADAL" clId="{A00E64FE-13EF-4182-A699-B66844C95513}" dt="2021-04-14T00:37:41.813" v="1051" actId="26606"/>
          <ac:cxnSpMkLst>
            <pc:docMk/>
            <pc:sldMk cId="3332513707" sldId="265"/>
            <ac:cxnSpMk id="47" creationId="{E126E481-B945-4179-BD79-05E96E9B29E1}"/>
          </ac:cxnSpMkLst>
        </pc:cxnChg>
        <pc:cxnChg chg="add del">
          <ac:chgData name="Isaac Wittmeier" userId="6260a295-c539-4623-a921-7cee9f751278" providerId="ADAL" clId="{A00E64FE-13EF-4182-A699-B66844C95513}" dt="2021-04-15T16:51:25.852" v="7666" actId="26606"/>
          <ac:cxnSpMkLst>
            <pc:docMk/>
            <pc:sldMk cId="3332513707" sldId="265"/>
            <ac:cxnSpMk id="67" creationId="{7E7C77BC-7138-40B1-A15B-20F57A494629}"/>
          </ac:cxnSpMkLst>
        </pc:cxnChg>
        <pc:cxnChg chg="add del">
          <ac:chgData name="Isaac Wittmeier" userId="6260a295-c539-4623-a921-7cee9f751278" providerId="ADAL" clId="{A00E64FE-13EF-4182-A699-B66844C95513}" dt="2021-04-14T00:38:01.014" v="1064" actId="26606"/>
          <ac:cxnSpMkLst>
            <pc:docMk/>
            <pc:sldMk cId="3332513707" sldId="265"/>
            <ac:cxnSpMk id="145" creationId="{AA2EAA10-076F-46BD-8F0F-B9A2FB77A85C}"/>
          </ac:cxnSpMkLst>
        </pc:cxnChg>
        <pc:cxnChg chg="add del">
          <ac:chgData name="Isaac Wittmeier" userId="6260a295-c539-4623-a921-7cee9f751278" providerId="ADAL" clId="{A00E64FE-13EF-4182-A699-B66844C95513}" dt="2021-04-14T00:38:01.014" v="1064" actId="26606"/>
          <ac:cxnSpMkLst>
            <pc:docMk/>
            <pc:sldMk cId="3332513707" sldId="265"/>
            <ac:cxnSpMk id="146" creationId="{D891E407-403B-4764-86C9-33A56D3BCAA3}"/>
          </ac:cxnSpMkLst>
        </pc:cxnChg>
      </pc:sldChg>
      <pc:sldChg chg="addSp delSp modSp new mod ord setBg setClrOvrMap delDesignElem modNotesTx">
        <pc:chgData name="Isaac Wittmeier" userId="6260a295-c539-4623-a921-7cee9f751278" providerId="ADAL" clId="{A00E64FE-13EF-4182-A699-B66844C95513}" dt="2021-04-21T04:07:40.046" v="10533"/>
        <pc:sldMkLst>
          <pc:docMk/>
          <pc:sldMk cId="2796141879" sldId="266"/>
        </pc:sldMkLst>
        <pc:spChg chg="add del">
          <ac:chgData name="Isaac Wittmeier" userId="6260a295-c539-4623-a921-7cee9f751278" providerId="ADAL" clId="{A00E64FE-13EF-4182-A699-B66844C95513}" dt="2021-04-14T00:49:14.727" v="1092" actId="478"/>
          <ac:spMkLst>
            <pc:docMk/>
            <pc:sldMk cId="2796141879" sldId="266"/>
            <ac:spMk id="2" creationId="{A4AB26E4-A877-4BF6-ABBC-3496B0A0B704}"/>
          </ac:spMkLst>
        </pc:spChg>
        <pc:spChg chg="del">
          <ac:chgData name="Isaac Wittmeier" userId="6260a295-c539-4623-a921-7cee9f751278" providerId="ADAL" clId="{A00E64FE-13EF-4182-A699-B66844C95513}" dt="2021-04-14T00:48:46.948" v="1071" actId="478"/>
          <ac:spMkLst>
            <pc:docMk/>
            <pc:sldMk cId="2796141879" sldId="266"/>
            <ac:spMk id="3" creationId="{40670CB7-5E43-4D1B-8D83-99F165F14B92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796141879" sldId="266"/>
            <ac:spMk id="17" creationId="{12E8CD4E-6381-4807-AA5B-CE0024A8BE19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796141879" sldId="266"/>
            <ac:spMk id="19" creationId="{D28445F8-F032-43C9-8D0F-A5155F525283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796141879" sldId="266"/>
            <ac:spMk id="21" creationId="{36A325B5-56A3-425A-B9A3-0CEB7CA1BBF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796141879" sldId="266"/>
            <ac:spMk id="23" creationId="{B80DE958-9D45-4CAD-BF1F-FA2ED970B7F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796141879" sldId="266"/>
            <ac:spMk id="25" creationId="{BB93B4BF-AD35-4E52-8131-161C5FB9CDD7}"/>
          </ac:spMkLst>
        </pc:spChg>
        <pc:picChg chg="add mod">
          <ac:chgData name="Isaac Wittmeier" userId="6260a295-c539-4623-a921-7cee9f751278" providerId="ADAL" clId="{A00E64FE-13EF-4182-A699-B66844C95513}" dt="2021-04-20T19:26:57.699" v="8925" actId="1076"/>
          <ac:picMkLst>
            <pc:docMk/>
            <pc:sldMk cId="2796141879" sldId="266"/>
            <ac:picMk id="3" creationId="{7E0924C4-96C8-4D09-AD50-5EC778A5C76D}"/>
          </ac:picMkLst>
        </pc:picChg>
        <pc:picChg chg="add mod">
          <ac:chgData name="Isaac Wittmeier" userId="6260a295-c539-4623-a921-7cee9f751278" providerId="ADAL" clId="{A00E64FE-13EF-4182-A699-B66844C95513}" dt="2021-04-14T03:15:00.857" v="2171" actId="26606"/>
          <ac:picMkLst>
            <pc:docMk/>
            <pc:sldMk cId="2796141879" sldId="266"/>
            <ac:picMk id="5" creationId="{8E111950-DA6B-4F7D-9F80-0922920ACFF8}"/>
          </ac:picMkLst>
        </pc:picChg>
        <pc:picChg chg="add mod">
          <ac:chgData name="Isaac Wittmeier" userId="6260a295-c539-4623-a921-7cee9f751278" providerId="ADAL" clId="{A00E64FE-13EF-4182-A699-B66844C95513}" dt="2021-04-14T03:15:00.857" v="2171" actId="26606"/>
          <ac:picMkLst>
            <pc:docMk/>
            <pc:sldMk cId="2796141879" sldId="266"/>
            <ac:picMk id="7" creationId="{1C1925FF-95C6-454E-95FB-E7D41B5EA384}"/>
          </ac:picMkLst>
        </pc:picChg>
        <pc:picChg chg="add del mod">
          <ac:chgData name="Isaac Wittmeier" userId="6260a295-c539-4623-a921-7cee9f751278" providerId="ADAL" clId="{A00E64FE-13EF-4182-A699-B66844C95513}" dt="2021-04-20T19:26:37.817" v="8920" actId="478"/>
          <ac:picMkLst>
            <pc:docMk/>
            <pc:sldMk cId="2796141879" sldId="266"/>
            <ac:picMk id="9" creationId="{9E1056C0-D6F0-4834-ADEB-5C001E717E38}"/>
          </ac:picMkLst>
        </pc:picChg>
        <pc:picChg chg="add del mod">
          <ac:chgData name="Isaac Wittmeier" userId="6260a295-c539-4623-a921-7cee9f751278" providerId="ADAL" clId="{A00E64FE-13EF-4182-A699-B66844C95513}" dt="2021-04-14T03:14:48.449" v="2169" actId="21"/>
          <ac:picMkLst>
            <pc:docMk/>
            <pc:sldMk cId="2796141879" sldId="266"/>
            <ac:picMk id="11" creationId="{FD20C5A3-E99C-4FDC-8D3B-DBC7DA3A71F6}"/>
          </ac:picMkLst>
        </pc:picChg>
        <pc:picChg chg="add mod">
          <ac:chgData name="Isaac Wittmeier" userId="6260a295-c539-4623-a921-7cee9f751278" providerId="ADAL" clId="{A00E64FE-13EF-4182-A699-B66844C95513}" dt="2021-04-20T19:39:55.119" v="9282" actId="1076"/>
          <ac:picMkLst>
            <pc:docMk/>
            <pc:sldMk cId="2796141879" sldId="266"/>
            <ac:picMk id="12" creationId="{0274B138-B438-4354-ADAA-2290B786A3DC}"/>
          </ac:picMkLst>
        </pc:picChg>
      </pc:sldChg>
      <pc:sldChg chg="addSp delSp modSp new mod setBg delDesignElem modNotesTx">
        <pc:chgData name="Isaac Wittmeier" userId="6260a295-c539-4623-a921-7cee9f751278" providerId="ADAL" clId="{A00E64FE-13EF-4182-A699-B66844C95513}" dt="2021-04-21T04:07:40.046" v="10533"/>
        <pc:sldMkLst>
          <pc:docMk/>
          <pc:sldMk cId="524145684" sldId="267"/>
        </pc:sldMkLst>
        <pc:spChg chg="del">
          <ac:chgData name="Isaac Wittmeier" userId="6260a295-c539-4623-a921-7cee9f751278" providerId="ADAL" clId="{A00E64FE-13EF-4182-A699-B66844C95513}" dt="2021-04-14T02:59:14.371" v="1920" actId="478"/>
          <ac:spMkLst>
            <pc:docMk/>
            <pc:sldMk cId="524145684" sldId="267"/>
            <ac:spMk id="2" creationId="{13236189-35DC-469D-8578-44A0D65B1B82}"/>
          </ac:spMkLst>
        </pc:spChg>
        <pc:spChg chg="del">
          <ac:chgData name="Isaac Wittmeier" userId="6260a295-c539-4623-a921-7cee9f751278" providerId="ADAL" clId="{A00E64FE-13EF-4182-A699-B66844C95513}" dt="2021-04-14T02:59:15.764" v="1921" actId="478"/>
          <ac:spMkLst>
            <pc:docMk/>
            <pc:sldMk cId="524145684" sldId="267"/>
            <ac:spMk id="3" creationId="{E5C3DCFD-6B3A-488F-8866-0F419B6D96E6}"/>
          </ac:spMkLst>
        </pc:spChg>
        <pc:spChg chg="add del">
          <ac:chgData name="Isaac Wittmeier" userId="6260a295-c539-4623-a921-7cee9f751278" providerId="ADAL" clId="{A00E64FE-13EF-4182-A699-B66844C95513}" dt="2021-04-14T03:04:30.125" v="1968" actId="26606"/>
          <ac:spMkLst>
            <pc:docMk/>
            <pc:sldMk cId="524145684" sldId="267"/>
            <ac:spMk id="12" creationId="{9527FCEA-6143-4C5E-8C45-8AC9237ADE89}"/>
          </ac:spMkLst>
        </pc:spChg>
        <pc:spChg chg="add del">
          <ac:chgData name="Isaac Wittmeier" userId="6260a295-c539-4623-a921-7cee9f751278" providerId="ADAL" clId="{A00E64FE-13EF-4182-A699-B66844C95513}" dt="2021-04-14T03:04:30.125" v="1968" actId="26606"/>
          <ac:spMkLst>
            <pc:docMk/>
            <pc:sldMk cId="524145684" sldId="267"/>
            <ac:spMk id="13" creationId="{1A9F23AD-7A55-49F3-A3EC-743F47F36B0E}"/>
          </ac:spMkLst>
        </pc:spChg>
        <pc:spChg chg="add del">
          <ac:chgData name="Isaac Wittmeier" userId="6260a295-c539-4623-a921-7cee9f751278" providerId="ADAL" clId="{A00E64FE-13EF-4182-A699-B66844C95513}" dt="2021-04-14T03:04:30.125" v="1968" actId="26606"/>
          <ac:spMkLst>
            <pc:docMk/>
            <pc:sldMk cId="524145684" sldId="267"/>
            <ac:spMk id="14" creationId="{D7D9F91F-72C9-4DB9-ABD0-A8180D8262D5}"/>
          </ac:spMkLst>
        </pc:spChg>
        <pc:spChg chg="add del">
          <ac:chgData name="Isaac Wittmeier" userId="6260a295-c539-4623-a921-7cee9f751278" providerId="ADAL" clId="{A00E64FE-13EF-4182-A699-B66844C95513}" dt="2021-04-14T03:03:31.497" v="1961" actId="26606"/>
          <ac:spMkLst>
            <pc:docMk/>
            <pc:sldMk cId="524145684" sldId="267"/>
            <ac:spMk id="15" creationId="{BFDC535F-AC0A-417D-96AB-6706BECACD95}"/>
          </ac:spMkLst>
        </pc:spChg>
        <pc:spChg chg="add del">
          <ac:chgData name="Isaac Wittmeier" userId="6260a295-c539-4623-a921-7cee9f751278" providerId="ADAL" clId="{A00E64FE-13EF-4182-A699-B66844C95513}" dt="2021-04-14T03:04:30.125" v="1968" actId="26606"/>
          <ac:spMkLst>
            <pc:docMk/>
            <pc:sldMk cId="524145684" sldId="267"/>
            <ac:spMk id="16" creationId="{BE016956-CE9F-4946-8834-A8BC3529D0F6}"/>
          </ac:spMkLst>
        </pc:spChg>
        <pc:spChg chg="add del">
          <ac:chgData name="Isaac Wittmeier" userId="6260a295-c539-4623-a921-7cee9f751278" providerId="ADAL" clId="{A00E64FE-13EF-4182-A699-B66844C95513}" dt="2021-04-14T03:03:31.497" v="1961" actId="26606"/>
          <ac:spMkLst>
            <pc:docMk/>
            <pc:sldMk cId="524145684" sldId="267"/>
            <ac:spMk id="17" creationId="{97AAAF8E-31DB-4148-8FCA-4D8233D691C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524145684" sldId="267"/>
            <ac:spMk id="18" creationId="{BFDC535F-AC0A-417D-96AB-6706BECACD95}"/>
          </ac:spMkLst>
        </pc:spChg>
        <pc:spChg chg="add del">
          <ac:chgData name="Isaac Wittmeier" userId="6260a295-c539-4623-a921-7cee9f751278" providerId="ADAL" clId="{A00E64FE-13EF-4182-A699-B66844C95513}" dt="2021-04-14T03:03:31.497" v="1961" actId="26606"/>
          <ac:spMkLst>
            <pc:docMk/>
            <pc:sldMk cId="524145684" sldId="267"/>
            <ac:spMk id="19" creationId="{AA274328-4774-4DF9-BA53-452565122FBB}"/>
          </ac:spMkLst>
        </pc:spChg>
        <pc:spChg chg="add del">
          <ac:chgData name="Isaac Wittmeier" userId="6260a295-c539-4623-a921-7cee9f751278" providerId="ADAL" clId="{A00E64FE-13EF-4182-A699-B66844C95513}" dt="2021-04-14T03:03:31.497" v="1961" actId="26606"/>
          <ac:spMkLst>
            <pc:docMk/>
            <pc:sldMk cId="524145684" sldId="267"/>
            <ac:spMk id="21" creationId="{01C7B46D-2FEF-4FAA-915B-8B21A66BB64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524145684" sldId="267"/>
            <ac:spMk id="23" creationId="{97AAAF8E-31DB-4148-8FCA-4D8233D691C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524145684" sldId="267"/>
            <ac:spMk id="25" creationId="{AA274328-4774-4DF9-BA53-452565122FBB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524145684" sldId="267"/>
            <ac:spMk id="27" creationId="{01C7B46D-2FEF-4FAA-915B-8B21A66BB647}"/>
          </ac:spMkLst>
        </pc:spChg>
        <pc:picChg chg="add del mod">
          <ac:chgData name="Isaac Wittmeier" userId="6260a295-c539-4623-a921-7cee9f751278" providerId="ADAL" clId="{A00E64FE-13EF-4182-A699-B66844C95513}" dt="2021-04-15T01:09:42.092" v="2758" actId="21"/>
          <ac:picMkLst>
            <pc:docMk/>
            <pc:sldMk cId="524145684" sldId="267"/>
            <ac:picMk id="4" creationId="{70E2702B-2AAB-4AE0-A04C-A4A9DCF52700}"/>
          </ac:picMkLst>
        </pc:picChg>
        <pc:picChg chg="add del mod">
          <ac:chgData name="Isaac Wittmeier" userId="6260a295-c539-4623-a921-7cee9f751278" providerId="ADAL" clId="{A00E64FE-13EF-4182-A699-B66844C95513}" dt="2021-04-14T03:00:43.677" v="1934" actId="478"/>
          <ac:picMkLst>
            <pc:docMk/>
            <pc:sldMk cId="524145684" sldId="267"/>
            <ac:picMk id="6" creationId="{B160B3DB-F0D4-494E-A2FC-712286597C6D}"/>
          </ac:picMkLst>
        </pc:picChg>
        <pc:picChg chg="add mod ord">
          <ac:chgData name="Isaac Wittmeier" userId="6260a295-c539-4623-a921-7cee9f751278" providerId="ADAL" clId="{A00E64FE-13EF-4182-A699-B66844C95513}" dt="2021-04-14T03:05:34.012" v="1981" actId="1076"/>
          <ac:picMkLst>
            <pc:docMk/>
            <pc:sldMk cId="524145684" sldId="267"/>
            <ac:picMk id="8" creationId="{52BA4AB7-E333-484E-ABDD-AB2CDC3B8096}"/>
          </ac:picMkLst>
        </pc:picChg>
        <pc:picChg chg="add del mod">
          <ac:chgData name="Isaac Wittmeier" userId="6260a295-c539-4623-a921-7cee9f751278" providerId="ADAL" clId="{A00E64FE-13EF-4182-A699-B66844C95513}" dt="2021-04-14T03:02:24.944" v="1950"/>
          <ac:picMkLst>
            <pc:docMk/>
            <pc:sldMk cId="524145684" sldId="267"/>
            <ac:picMk id="9" creationId="{CC367A9B-D0EC-4D37-8CC5-ABA3F2B3C6E1}"/>
          </ac:picMkLst>
        </pc:picChg>
        <pc:picChg chg="add del mod">
          <ac:chgData name="Isaac Wittmeier" userId="6260a295-c539-4623-a921-7cee9f751278" providerId="ADAL" clId="{A00E64FE-13EF-4182-A699-B66844C95513}" dt="2021-04-14T03:04:07.483" v="1966" actId="478"/>
          <ac:picMkLst>
            <pc:docMk/>
            <pc:sldMk cId="524145684" sldId="267"/>
            <ac:picMk id="10" creationId="{B99F44B3-1B98-4F44-BFFE-CB6F8CA8874A}"/>
          </ac:picMkLst>
        </pc:picChg>
        <pc:picChg chg="add mod">
          <ac:chgData name="Isaac Wittmeier" userId="6260a295-c539-4623-a921-7cee9f751278" providerId="ADAL" clId="{A00E64FE-13EF-4182-A699-B66844C95513}" dt="2021-04-15T01:09:43.012" v="2759"/>
          <ac:picMkLst>
            <pc:docMk/>
            <pc:sldMk cId="524145684" sldId="267"/>
            <ac:picMk id="11" creationId="{0632CC92-D1DF-4BCD-B8B9-DFFEB95A7AEC}"/>
          </ac:picMkLst>
        </pc:picChg>
        <pc:picChg chg="add del mod">
          <ac:chgData name="Isaac Wittmeier" userId="6260a295-c539-4623-a921-7cee9f751278" providerId="ADAL" clId="{A00E64FE-13EF-4182-A699-B66844C95513}" dt="2021-04-14T03:05:38.900" v="1983" actId="478"/>
          <ac:picMkLst>
            <pc:docMk/>
            <pc:sldMk cId="524145684" sldId="267"/>
            <ac:picMk id="11" creationId="{B7191199-F1AF-42CD-9F1F-16C76558E412}"/>
          </ac:picMkLst>
        </pc:picChg>
        <pc:picChg chg="add mod">
          <ac:chgData name="Isaac Wittmeier" userId="6260a295-c539-4623-a921-7cee9f751278" providerId="ADAL" clId="{A00E64FE-13EF-4182-A699-B66844C95513}" dt="2021-04-21T04:04:27.330" v="10325" actId="1037"/>
          <ac:picMkLst>
            <pc:docMk/>
            <pc:sldMk cId="524145684" sldId="267"/>
            <ac:picMk id="20" creationId="{4BCE0339-9FDC-4D3E-8AFC-13E4EF784555}"/>
          </ac:picMkLst>
        </pc:picChg>
        <pc:cxnChg chg="add mod ord">
          <ac:chgData name="Isaac Wittmeier" userId="6260a295-c539-4623-a921-7cee9f751278" providerId="ADAL" clId="{A00E64FE-13EF-4182-A699-B66844C95513}" dt="2021-04-15T17:30:58.543" v="8726" actId="166"/>
          <ac:cxnSpMkLst>
            <pc:docMk/>
            <pc:sldMk cId="524145684" sldId="267"/>
            <ac:cxnSpMk id="24" creationId="{211D4AFC-4890-4D05-8A75-A9DB04D82E2C}"/>
          </ac:cxnSpMkLst>
        </pc:cxnChg>
        <pc:cxnChg chg="add mod">
          <ac:chgData name="Isaac Wittmeier" userId="6260a295-c539-4623-a921-7cee9f751278" providerId="ADAL" clId="{A00E64FE-13EF-4182-A699-B66844C95513}" dt="2021-04-14T03:07:58.539" v="1998" actId="14100"/>
          <ac:cxnSpMkLst>
            <pc:docMk/>
            <pc:sldMk cId="524145684" sldId="267"/>
            <ac:cxnSpMk id="28" creationId="{12E9C46F-A88F-4EE9-87C3-D37021326C92}"/>
          </ac:cxnSpMkLst>
        </pc:cxnChg>
      </pc:sldChg>
      <pc:sldChg chg="addSp delSp modSp new mod setBg delDesignElem modNotesTx">
        <pc:chgData name="Isaac Wittmeier" userId="6260a295-c539-4623-a921-7cee9f751278" providerId="ADAL" clId="{A00E64FE-13EF-4182-A699-B66844C95513}" dt="2021-04-23T19:38:56.092" v="11986" actId="20577"/>
        <pc:sldMkLst>
          <pc:docMk/>
          <pc:sldMk cId="3736180832" sldId="268"/>
        </pc:sldMkLst>
        <pc:spChg chg="mod">
          <ac:chgData name="Isaac Wittmeier" userId="6260a295-c539-4623-a921-7cee9f751278" providerId="ADAL" clId="{A00E64FE-13EF-4182-A699-B66844C95513}" dt="2021-04-14T03:11:17.905" v="2146" actId="403"/>
          <ac:spMkLst>
            <pc:docMk/>
            <pc:sldMk cId="3736180832" sldId="268"/>
            <ac:spMk id="2" creationId="{305D36C6-6559-43E4-801E-C8292BE1CFBC}"/>
          </ac:spMkLst>
        </pc:spChg>
        <pc:spChg chg="mod">
          <ac:chgData name="Isaac Wittmeier" userId="6260a295-c539-4623-a921-7cee9f751278" providerId="ADAL" clId="{A00E64FE-13EF-4182-A699-B66844C95513}" dt="2021-04-21T04:23:38.426" v="10836" actId="20577"/>
          <ac:spMkLst>
            <pc:docMk/>
            <pc:sldMk cId="3736180832" sldId="268"/>
            <ac:spMk id="3" creationId="{BBC5369E-E7CD-4B0C-BF55-F6C0C774C718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736180832" sldId="268"/>
            <ac:spMk id="8" creationId="{5112AC23-F046-4DC5-9B92-07CA6CC7C58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736180832" sldId="268"/>
            <ac:spMk id="10" creationId="{175AAFE7-143D-45AC-B616-09521E0F559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736180832" sldId="268"/>
            <ac:spMk id="12" creationId="{0BA5DB72-E109-4D37-B6DD-C328D539705B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736180832" sldId="268"/>
            <ac:spMk id="22" creationId="{EB2D1A1F-B200-4444-AE01-EFC97AF7B51F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736180832" sldId="268"/>
            <ac:spMk id="36" creationId="{C8D9C5DD-B8B3-46A0-8FBC-EE462F96C4E5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736180832" sldId="268"/>
            <ac:grpSpMk id="14" creationId="{7C34EE77-74D1-42B4-801B-40B35A68C127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736180832" sldId="268"/>
            <ac:grpSpMk id="24" creationId="{70E4CB9D-2256-4786-8DDF-ADFBF3533745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736180832" sldId="268"/>
            <ac:grpSpMk id="30" creationId="{568E6F37-AE05-46BF-A77F-5505926E92C6}"/>
          </ac:grpSpMkLst>
        </pc:grpChg>
        <pc:picChg chg="add del">
          <ac:chgData name="Isaac Wittmeier" userId="6260a295-c539-4623-a921-7cee9f751278" providerId="ADAL" clId="{A00E64FE-13EF-4182-A699-B66844C95513}" dt="2021-04-14T03:10:19.002" v="2139" actId="478"/>
          <ac:picMkLst>
            <pc:docMk/>
            <pc:sldMk cId="3736180832" sldId="268"/>
            <ac:picMk id="4" creationId="{37D1E5AC-028A-412E-BC8B-29C9B9D2686F}"/>
          </ac:picMkLst>
        </pc:picChg>
        <pc:picChg chg="add del mod">
          <ac:chgData name="Isaac Wittmeier" userId="6260a295-c539-4623-a921-7cee9f751278" providerId="ADAL" clId="{A00E64FE-13EF-4182-A699-B66844C95513}" dt="2021-04-21T04:26:40.697" v="10866" actId="478"/>
          <ac:picMkLst>
            <pc:docMk/>
            <pc:sldMk cId="3736180832" sldId="268"/>
            <ac:picMk id="5" creationId="{D122C0C6-2BE3-48E4-883A-8F6E7A06A53E}"/>
          </ac:picMkLst>
        </pc:picChg>
      </pc:sldChg>
      <pc:sldChg chg="modSp new del mod">
        <pc:chgData name="Isaac Wittmeier" userId="6260a295-c539-4623-a921-7cee9f751278" providerId="ADAL" clId="{A00E64FE-13EF-4182-A699-B66844C95513}" dt="2021-04-14T20:23:30.306" v="2296" actId="47"/>
        <pc:sldMkLst>
          <pc:docMk/>
          <pc:sldMk cId="1160205431" sldId="269"/>
        </pc:sldMkLst>
        <pc:spChg chg="mod">
          <ac:chgData name="Isaac Wittmeier" userId="6260a295-c539-4623-a921-7cee9f751278" providerId="ADAL" clId="{A00E64FE-13EF-4182-A699-B66844C95513}" dt="2021-04-14T20:22:13.435" v="2253" actId="20577"/>
          <ac:spMkLst>
            <pc:docMk/>
            <pc:sldMk cId="1160205431" sldId="269"/>
            <ac:spMk id="2" creationId="{FA54170A-75D7-47E0-AF3F-D6BD4DF02C19}"/>
          </ac:spMkLst>
        </pc:spChg>
      </pc:sldChg>
      <pc:sldChg chg="addSp delSp modSp add mod setBg delDesignElem modNotesTx">
        <pc:chgData name="Isaac Wittmeier" userId="6260a295-c539-4623-a921-7cee9f751278" providerId="ADAL" clId="{A00E64FE-13EF-4182-A699-B66844C95513}" dt="2021-04-21T04:30:12.719" v="11143" actId="20577"/>
        <pc:sldMkLst>
          <pc:docMk/>
          <pc:sldMk cId="4002431465" sldId="270"/>
        </pc:sldMkLst>
        <pc:spChg chg="mod">
          <ac:chgData name="Isaac Wittmeier" userId="6260a295-c539-4623-a921-7cee9f751278" providerId="ADAL" clId="{A00E64FE-13EF-4182-A699-B66844C95513}" dt="2021-04-15T01:10:04.354" v="2766" actId="20577"/>
          <ac:spMkLst>
            <pc:docMk/>
            <pc:sldMk cId="4002431465" sldId="270"/>
            <ac:spMk id="2" creationId="{76A8889E-53D1-4B1C-86AA-BF9067907F6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4002431465" sldId="270"/>
            <ac:spMk id="7" creationId="{FD4AD0ED-45F1-4AB2-8C18-7DED238A0FC1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4002431465" sldId="270"/>
            <ac:spMk id="9" creationId="{B7430622-9855-482E-98A8-1FAECC90908E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4002431465" sldId="270"/>
            <ac:spMk id="19" creationId="{73162FBC-1EE8-4355-8B2B-CB9A5B4BD57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4002431465" sldId="270"/>
            <ac:spMk id="27" creationId="{26CE109B-4241-4CF1-B587-868774BB4464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4002431465" sldId="270"/>
            <ac:grpSpMk id="11" creationId="{715C76D5-716D-420A-ABDC-55BF6D9ED2C2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4002431465" sldId="270"/>
            <ac:grpSpMk id="21" creationId="{C2940EF9-7ECF-49BA-8F14-5EBC7ADE07FD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4002431465" sldId="270"/>
            <ac:grpSpMk id="29" creationId="{DD107650-C271-404F-98D8-BB8E7E030643}"/>
          </ac:grpSpMkLst>
        </pc:grpChg>
      </pc:sldChg>
      <pc:sldChg chg="addSp delSp modSp add del mod setBg delDesignElem modNotesTx">
        <pc:chgData name="Isaac Wittmeier" userId="6260a295-c539-4623-a921-7cee9f751278" providerId="ADAL" clId="{A00E64FE-13EF-4182-A699-B66844C95513}" dt="2021-04-15T06:52:26.632" v="4374" actId="47"/>
        <pc:sldMkLst>
          <pc:docMk/>
          <pc:sldMk cId="2283831211" sldId="271"/>
        </pc:sldMkLst>
        <pc:spChg chg="mod">
          <ac:chgData name="Isaac Wittmeier" userId="6260a295-c539-4623-a921-7cee9f751278" providerId="ADAL" clId="{A00E64FE-13EF-4182-A699-B66844C95513}" dt="2021-04-15T06:47:35.345" v="4317"/>
          <ac:spMkLst>
            <pc:docMk/>
            <pc:sldMk cId="2283831211" sldId="271"/>
            <ac:spMk id="3" creationId="{A3C8C7E2-BA48-4B0D-BB1F-90826F9BF433}"/>
          </ac:spMkLst>
        </pc:spChg>
        <pc:spChg chg="add mod">
          <ac:chgData name="Isaac Wittmeier" userId="6260a295-c539-4623-a921-7cee9f751278" providerId="ADAL" clId="{A00E64FE-13EF-4182-A699-B66844C95513}" dt="2021-04-15T03:54:58.345" v="4251" actId="20577"/>
          <ac:spMkLst>
            <pc:docMk/>
            <pc:sldMk cId="2283831211" sldId="271"/>
            <ac:spMk id="4" creationId="{75D0C039-31FD-42F4-B005-1AC7C80CAF1F}"/>
          </ac:spMkLst>
        </pc:spChg>
        <pc:spChg chg="add del">
          <ac:chgData name="Isaac Wittmeier" userId="6260a295-c539-4623-a921-7cee9f751278" providerId="ADAL" clId="{A00E64FE-13EF-4182-A699-B66844C95513}" dt="2021-04-15T03:54:47.546" v="4234" actId="26606"/>
          <ac:spMkLst>
            <pc:docMk/>
            <pc:sldMk cId="2283831211" sldId="271"/>
            <ac:spMk id="75" creationId="{04812C46-200A-4DEB-A05E-3ED6C68C2387}"/>
          </ac:spMkLst>
        </pc:spChg>
        <pc:spChg chg="add del">
          <ac:chgData name="Isaac Wittmeier" userId="6260a295-c539-4623-a921-7cee9f751278" providerId="ADAL" clId="{A00E64FE-13EF-4182-A699-B66844C95513}" dt="2021-04-15T03:54:47.546" v="4234" actId="26606"/>
          <ac:spMkLst>
            <pc:docMk/>
            <pc:sldMk cId="2283831211" sldId="271"/>
            <ac:spMk id="80" creationId="{2550BE34-C2B8-49B8-8519-67A8CAD51AE9}"/>
          </ac:spMkLst>
        </pc:spChg>
        <pc:spChg chg="add del">
          <ac:chgData name="Isaac Wittmeier" userId="6260a295-c539-4623-a921-7cee9f751278" providerId="ADAL" clId="{A00E64FE-13EF-4182-A699-B66844C95513}" dt="2021-04-15T03:54:47.546" v="4234" actId="26606"/>
          <ac:spMkLst>
            <pc:docMk/>
            <pc:sldMk cId="2283831211" sldId="271"/>
            <ac:spMk id="82" creationId="{A7457DD9-5A45-400A-AB4B-4B4EDECA25F1}"/>
          </ac:spMkLst>
        </pc:spChg>
        <pc:spChg chg="add del">
          <ac:chgData name="Isaac Wittmeier" userId="6260a295-c539-4623-a921-7cee9f751278" providerId="ADAL" clId="{A00E64FE-13EF-4182-A699-B66844C95513}" dt="2021-04-15T03:54:47.546" v="4234" actId="26606"/>
          <ac:spMkLst>
            <pc:docMk/>
            <pc:sldMk cId="2283831211" sldId="271"/>
            <ac:spMk id="84" creationId="{441CF7D6-A660-431A-B0BB-140A0D5556B6}"/>
          </ac:spMkLst>
        </pc:spChg>
        <pc:spChg chg="add del">
          <ac:chgData name="Isaac Wittmeier" userId="6260a295-c539-4623-a921-7cee9f751278" providerId="ADAL" clId="{A00E64FE-13EF-4182-A699-B66844C95513}" dt="2021-04-15T03:54:47.546" v="4234" actId="26606"/>
          <ac:spMkLst>
            <pc:docMk/>
            <pc:sldMk cId="2283831211" sldId="271"/>
            <ac:spMk id="86" creationId="{0570A85B-3810-4F95-97B0-CBF4CCDB381C}"/>
          </ac:spMkLst>
        </pc:spChg>
        <pc:picChg chg="add del mod">
          <ac:chgData name="Isaac Wittmeier" userId="6260a295-c539-4623-a921-7cee9f751278" providerId="ADAL" clId="{A00E64FE-13EF-4182-A699-B66844C95513}" dt="2021-04-15T03:58:03.251" v="4252" actId="478"/>
          <ac:picMkLst>
            <pc:docMk/>
            <pc:sldMk cId="2283831211" sldId="271"/>
            <ac:picMk id="2" creationId="{8E1132BA-FE84-489F-A4D4-D39EDCC1929C}"/>
          </ac:picMkLst>
        </pc:picChg>
        <pc:picChg chg="add del mod">
          <ac:chgData name="Isaac Wittmeier" userId="6260a295-c539-4623-a921-7cee9f751278" providerId="ADAL" clId="{A00E64FE-13EF-4182-A699-B66844C95513}" dt="2021-04-15T06:47:57.547" v="4320" actId="21"/>
          <ac:picMkLst>
            <pc:docMk/>
            <pc:sldMk cId="2283831211" sldId="271"/>
            <ac:picMk id="5" creationId="{640C1C12-C687-4710-A128-B321F51907F3}"/>
          </ac:picMkLst>
        </pc:picChg>
        <pc:picChg chg="del">
          <ac:chgData name="Isaac Wittmeier" userId="6260a295-c539-4623-a921-7cee9f751278" providerId="ADAL" clId="{A00E64FE-13EF-4182-A699-B66844C95513}" dt="2021-04-14T20:22:49.341" v="2273" actId="478"/>
          <ac:picMkLst>
            <pc:docMk/>
            <pc:sldMk cId="2283831211" sldId="271"/>
            <ac:picMk id="70" creationId="{155D12C4-CCC1-49D4-934E-821AC3D73F6E}"/>
          </ac:picMkLst>
        </pc:picChg>
      </pc:sldChg>
      <pc:sldChg chg="addSp delSp modSp add mod ord setBg delDesignElem modNotesTx">
        <pc:chgData name="Isaac Wittmeier" userId="6260a295-c539-4623-a921-7cee9f751278" providerId="ADAL" clId="{A00E64FE-13EF-4182-A699-B66844C95513}" dt="2021-04-21T04:19:24.317" v="10676" actId="20577"/>
        <pc:sldMkLst>
          <pc:docMk/>
          <pc:sldMk cId="2904136506" sldId="272"/>
        </pc:sldMkLst>
        <pc:spChg chg="mod">
          <ac:chgData name="Isaac Wittmeier" userId="6260a295-c539-4623-a921-7cee9f751278" providerId="ADAL" clId="{A00E64FE-13EF-4182-A699-B66844C95513}" dt="2021-04-14T20:24:22.150" v="2326" actId="20577"/>
          <ac:spMkLst>
            <pc:docMk/>
            <pc:sldMk cId="2904136506" sldId="272"/>
            <ac:spMk id="2" creationId="{76A8889E-53D1-4B1C-86AA-BF9067907F6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904136506" sldId="272"/>
            <ac:spMk id="7" creationId="{FD4AD0ED-45F1-4AB2-8C18-7DED238A0FC1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904136506" sldId="272"/>
            <ac:spMk id="9" creationId="{B7430622-9855-482E-98A8-1FAECC90908E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904136506" sldId="272"/>
            <ac:spMk id="19" creationId="{73162FBC-1EE8-4355-8B2B-CB9A5B4BD576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904136506" sldId="272"/>
            <ac:spMk id="27" creationId="{26CE109B-4241-4CF1-B587-868774BB4464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904136506" sldId="272"/>
            <ac:grpSpMk id="11" creationId="{715C76D5-716D-420A-ABDC-55BF6D9ED2C2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904136506" sldId="272"/>
            <ac:grpSpMk id="21" creationId="{C2940EF9-7ECF-49BA-8F14-5EBC7ADE07FD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2904136506" sldId="272"/>
            <ac:grpSpMk id="29" creationId="{DD107650-C271-404F-98D8-BB8E7E030643}"/>
          </ac:grpSpMkLst>
        </pc:grpChg>
      </pc:sldChg>
      <pc:sldChg chg="addSp delSp modSp mod setBg delDesignElem">
        <pc:chgData name="Isaac Wittmeier" userId="6260a295-c539-4623-a921-7cee9f751278" providerId="ADAL" clId="{A00E64FE-13EF-4182-A699-B66844C95513}" dt="2021-04-15T16:52:25.874" v="7679" actId="14100"/>
        <pc:sldMkLst>
          <pc:docMk/>
          <pc:sldMk cId="861046292" sldId="273"/>
        </pc:sldMkLst>
        <pc:spChg chg="mod">
          <ac:chgData name="Isaac Wittmeier" userId="6260a295-c539-4623-a921-7cee9f751278" providerId="ADAL" clId="{A00E64FE-13EF-4182-A699-B66844C95513}" dt="2021-04-15T16:52:09.832" v="7674" actId="20577"/>
          <ac:spMkLst>
            <pc:docMk/>
            <pc:sldMk cId="861046292" sldId="273"/>
            <ac:spMk id="16" creationId="{BBC583B9-7412-4EB2-ABBF-6A94A45BD650}"/>
          </ac:spMkLst>
        </pc:spChg>
        <pc:spChg chg="add del">
          <ac:chgData name="Isaac Wittmeier" userId="6260a295-c539-4623-a921-7cee9f751278" providerId="ADAL" clId="{A00E64FE-13EF-4182-A699-B66844C95513}" dt="2021-04-15T16:51:34.303" v="7667" actId="26606"/>
          <ac:spMkLst>
            <pc:docMk/>
            <pc:sldMk cId="861046292" sldId="273"/>
            <ac:spMk id="40" creationId="{605494DE-B078-4D87-BB01-C84320618DAD}"/>
          </ac:spMkLst>
        </pc:spChg>
        <pc:spChg chg="add del">
          <ac:chgData name="Isaac Wittmeier" userId="6260a295-c539-4623-a921-7cee9f751278" providerId="ADAL" clId="{A00E64FE-13EF-4182-A699-B66844C95513}" dt="2021-04-15T16:51:34.303" v="7667" actId="26606"/>
          <ac:spMkLst>
            <pc:docMk/>
            <pc:sldMk cId="861046292" sldId="273"/>
            <ac:spMk id="42" creationId="{9A0576B0-CD8C-4661-95C8-A9F2CE7CDDB0}"/>
          </ac:spMkLst>
        </pc:spChg>
        <pc:spChg chg="add del">
          <ac:chgData name="Isaac Wittmeier" userId="6260a295-c539-4623-a921-7cee9f751278" providerId="ADAL" clId="{A00E64FE-13EF-4182-A699-B66844C95513}" dt="2021-04-15T16:51:34.303" v="7667" actId="26606"/>
          <ac:spMkLst>
            <pc:docMk/>
            <pc:sldMk cId="861046292" sldId="273"/>
            <ac:spMk id="44" creationId="{3FF60E2B-3919-423C-B1FF-56CDE6681165}"/>
          </ac:spMkLst>
        </pc:spChg>
        <pc:spChg chg="add">
          <ac:chgData name="Isaac Wittmeier" userId="6260a295-c539-4623-a921-7cee9f751278" providerId="ADAL" clId="{A00E64FE-13EF-4182-A699-B66844C95513}" dt="2021-04-15T16:51:34.303" v="7667" actId="26606"/>
          <ac:spMkLst>
            <pc:docMk/>
            <pc:sldMk cId="861046292" sldId="273"/>
            <ac:spMk id="49" creationId="{1707FC24-6981-43D9-B525-C7832BA22463}"/>
          </ac:spMkLst>
        </pc:spChg>
        <pc:picChg chg="mod">
          <ac:chgData name="Isaac Wittmeier" userId="6260a295-c539-4623-a921-7cee9f751278" providerId="ADAL" clId="{A00E64FE-13EF-4182-A699-B66844C95513}" dt="2021-04-15T16:52:25.874" v="7679" actId="14100"/>
          <ac:picMkLst>
            <pc:docMk/>
            <pc:sldMk cId="861046292" sldId="273"/>
            <ac:picMk id="10" creationId="{0AC6D8A4-1163-4DA6-B22D-A3BA01E5D637}"/>
          </ac:picMkLst>
        </pc:picChg>
      </pc:sldChg>
      <pc:sldChg chg="addSp delSp modSp mod setBg delDesignElem">
        <pc:chgData name="Isaac Wittmeier" userId="6260a295-c539-4623-a921-7cee9f751278" providerId="ADAL" clId="{A00E64FE-13EF-4182-A699-B66844C95513}" dt="2021-04-15T18:31:47.480" v="8900" actId="20577"/>
        <pc:sldMkLst>
          <pc:docMk/>
          <pc:sldMk cId="4268569151" sldId="274"/>
        </pc:sldMkLst>
        <pc:spChg chg="mod">
          <ac:chgData name="Isaac Wittmeier" userId="6260a295-c539-4623-a921-7cee9f751278" providerId="ADAL" clId="{A00E64FE-13EF-4182-A699-B66844C95513}" dt="2021-04-15T18:31:47.480" v="8900" actId="20577"/>
          <ac:spMkLst>
            <pc:docMk/>
            <pc:sldMk cId="4268569151" sldId="274"/>
            <ac:spMk id="14" creationId="{CEF3C862-2CEB-4D59-8EE1-71F4AA2696E1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4268569151" sldId="274"/>
            <ac:spMk id="17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15T01:07:01.210" v="2752"/>
          <ac:spMkLst>
            <pc:docMk/>
            <pc:sldMk cId="4268569151" sldId="274"/>
            <ac:spMk id="19" creationId="{A27B6159-7734-4564-9E0F-C4BC43C36E52}"/>
          </ac:spMkLst>
        </pc:spChg>
        <pc:cxnChg chg="add del">
          <ac:chgData name="Isaac Wittmeier" userId="6260a295-c539-4623-a921-7cee9f751278" providerId="ADAL" clId="{A00E64FE-13EF-4182-A699-B66844C95513}" dt="2021-04-15T01:07:01.210" v="2752"/>
          <ac:cxnSpMkLst>
            <pc:docMk/>
            <pc:sldMk cId="4268569151" sldId="274"/>
            <ac:cxnSpMk id="21" creationId="{E2FFB46B-05BC-4950-B18A-9593FDAE6ED7}"/>
          </ac:cxnSpMkLst>
        </pc:cxnChg>
      </pc:sldChg>
      <pc:sldChg chg="addSp delSp modSp mod setBg setClrOvrMap delDesignElem">
        <pc:chgData name="Isaac Wittmeier" userId="6260a295-c539-4623-a921-7cee9f751278" providerId="ADAL" clId="{A00E64FE-13EF-4182-A699-B66844C95513}" dt="2021-04-15T16:52:51.258" v="7691" actId="20577"/>
        <pc:sldMkLst>
          <pc:docMk/>
          <pc:sldMk cId="1763851590" sldId="275"/>
        </pc:sldMkLst>
        <pc:spChg chg="mod">
          <ac:chgData name="Isaac Wittmeier" userId="6260a295-c539-4623-a921-7cee9f751278" providerId="ADAL" clId="{A00E64FE-13EF-4182-A699-B66844C95513}" dt="2021-04-15T16:51:51.784" v="7669" actId="26606"/>
          <ac:spMkLst>
            <pc:docMk/>
            <pc:sldMk cId="1763851590" sldId="275"/>
            <ac:spMk id="2" creationId="{F2BAFA15-7928-4023-853E-866589201699}"/>
          </ac:spMkLst>
        </pc:spChg>
        <pc:spChg chg="mod ord">
          <ac:chgData name="Isaac Wittmeier" userId="6260a295-c539-4623-a921-7cee9f751278" providerId="ADAL" clId="{A00E64FE-13EF-4182-A699-B66844C95513}" dt="2021-04-15T16:52:51.258" v="7691" actId="20577"/>
          <ac:spMkLst>
            <pc:docMk/>
            <pc:sldMk cId="1763851590" sldId="275"/>
            <ac:spMk id="9" creationId="{184F2E1A-423A-4748-824F-5DA433A1F14F}"/>
          </ac:spMkLst>
        </pc:spChg>
        <pc:spChg chg="add del">
          <ac:chgData name="Isaac Wittmeier" userId="6260a295-c539-4623-a921-7cee9f751278" providerId="ADAL" clId="{A00E64FE-13EF-4182-A699-B66844C95513}" dt="2021-04-15T16:48:58.045" v="7645" actId="26606"/>
          <ac:spMkLst>
            <pc:docMk/>
            <pc:sldMk cId="1763851590" sldId="275"/>
            <ac:spMk id="12" creationId="{33CD251C-A887-4D2F-925B-FC097198538B}"/>
          </ac:spMkLst>
        </pc:spChg>
        <pc:spChg chg="add del">
          <ac:chgData name="Isaac Wittmeier" userId="6260a295-c539-4623-a921-7cee9f751278" providerId="ADAL" clId="{A00E64FE-13EF-4182-A699-B66844C95513}" dt="2021-04-15T16:48:58.045" v="7645" actId="26606"/>
          <ac:spMkLst>
            <pc:docMk/>
            <pc:sldMk cId="1763851590" sldId="275"/>
            <ac:spMk id="14" creationId="{B19D093C-27FB-4032-B282-42C4563F257C}"/>
          </ac:spMkLst>
        </pc:spChg>
        <pc:spChg chg="add del">
          <ac:chgData name="Isaac Wittmeier" userId="6260a295-c539-4623-a921-7cee9f751278" providerId="ADAL" clId="{A00E64FE-13EF-4182-A699-B66844C95513}" dt="2021-04-15T16:51:51.784" v="7669" actId="26606"/>
          <ac:spMkLst>
            <pc:docMk/>
            <pc:sldMk cId="1763851590" sldId="275"/>
            <ac:spMk id="23" creationId="{B0792D4F-247E-46FE-85FC-881DEFA41D94}"/>
          </ac:spMkLst>
        </pc:spChg>
        <pc:spChg chg="add del">
          <ac:chgData name="Isaac Wittmeier" userId="6260a295-c539-4623-a921-7cee9f751278" providerId="ADAL" clId="{A00E64FE-13EF-4182-A699-B66844C95513}" dt="2021-04-15T16:51:51.784" v="7669" actId="26606"/>
          <ac:spMkLst>
            <pc:docMk/>
            <pc:sldMk cId="1763851590" sldId="275"/>
            <ac:spMk id="30" creationId="{B0792D4F-247E-46FE-85FC-881DEFA41D94}"/>
          </ac:spMkLst>
        </pc:spChg>
        <pc:grpChg chg="add del">
          <ac:chgData name="Isaac Wittmeier" userId="6260a295-c539-4623-a921-7cee9f751278" providerId="ADAL" clId="{A00E64FE-13EF-4182-A699-B66844C95513}" dt="2021-04-15T16:48:58.045" v="7645" actId="26606"/>
          <ac:grpSpMkLst>
            <pc:docMk/>
            <pc:sldMk cId="1763851590" sldId="275"/>
            <ac:grpSpMk id="16" creationId="{35EE815E-1BD3-4777-B652-6D98825BF66B}"/>
          </ac:grpSpMkLst>
        </pc:grpChg>
        <pc:picChg chg="mod">
          <ac:chgData name="Isaac Wittmeier" userId="6260a295-c539-4623-a921-7cee9f751278" providerId="ADAL" clId="{A00E64FE-13EF-4182-A699-B66844C95513}" dt="2021-04-15T16:51:51.784" v="7669" actId="26606"/>
          <ac:picMkLst>
            <pc:docMk/>
            <pc:sldMk cId="1763851590" sldId="275"/>
            <ac:picMk id="5" creationId="{1484533E-6079-4013-A20B-BD29B6D9D875}"/>
          </ac:picMkLst>
        </pc:picChg>
        <pc:cxnChg chg="add del">
          <ac:chgData name="Isaac Wittmeier" userId="6260a295-c539-4623-a921-7cee9f751278" providerId="ADAL" clId="{A00E64FE-13EF-4182-A699-B66844C95513}" dt="2021-04-15T16:51:51.784" v="7669" actId="26606"/>
          <ac:cxnSpMkLst>
            <pc:docMk/>
            <pc:sldMk cId="1763851590" sldId="275"/>
            <ac:cxnSpMk id="25" creationId="{CE272F12-AF86-441A-BC1B-C014BBBF85B5}"/>
          </ac:cxnSpMkLst>
        </pc:cxnChg>
        <pc:cxnChg chg="add del">
          <ac:chgData name="Isaac Wittmeier" userId="6260a295-c539-4623-a921-7cee9f751278" providerId="ADAL" clId="{A00E64FE-13EF-4182-A699-B66844C95513}" dt="2021-04-15T16:51:51.784" v="7669" actId="26606"/>
          <ac:cxnSpMkLst>
            <pc:docMk/>
            <pc:sldMk cId="1763851590" sldId="275"/>
            <ac:cxnSpMk id="32" creationId="{CE272F12-AF86-441A-BC1B-C014BBBF85B5}"/>
          </ac:cxnSpMkLst>
        </pc:cxnChg>
      </pc:sldChg>
      <pc:sldChg chg="addSp delSp modSp new mod modAnim">
        <pc:chgData name="Isaac Wittmeier" userId="6260a295-c539-4623-a921-7cee9f751278" providerId="ADAL" clId="{A00E64FE-13EF-4182-A699-B66844C95513}" dt="2021-04-15T01:12:14.943" v="2810"/>
        <pc:sldMkLst>
          <pc:docMk/>
          <pc:sldMk cId="1981930094" sldId="276"/>
        </pc:sldMkLst>
        <pc:spChg chg="del">
          <ac:chgData name="Isaac Wittmeier" userId="6260a295-c539-4623-a921-7cee9f751278" providerId="ADAL" clId="{A00E64FE-13EF-4182-A699-B66844C95513}" dt="2021-04-15T01:10:38.421" v="2804" actId="478"/>
          <ac:spMkLst>
            <pc:docMk/>
            <pc:sldMk cId="1981930094" sldId="276"/>
            <ac:spMk id="2" creationId="{A63104F9-998C-4334-84BB-EDFD4B3FFDDB}"/>
          </ac:spMkLst>
        </pc:spChg>
        <pc:spChg chg="del">
          <ac:chgData name="Isaac Wittmeier" userId="6260a295-c539-4623-a921-7cee9f751278" providerId="ADAL" clId="{A00E64FE-13EF-4182-A699-B66844C95513}" dt="2021-04-15T01:10:39.174" v="2805" actId="478"/>
          <ac:spMkLst>
            <pc:docMk/>
            <pc:sldMk cId="1981930094" sldId="276"/>
            <ac:spMk id="3" creationId="{C00E352B-3712-4FD9-8B46-F7C10B1860BB}"/>
          </ac:spMkLst>
        </pc:spChg>
        <pc:picChg chg="add mod">
          <ac:chgData name="Isaac Wittmeier" userId="6260a295-c539-4623-a921-7cee9f751278" providerId="ADAL" clId="{A00E64FE-13EF-4182-A699-B66844C95513}" dt="2021-04-15T01:11:53.131" v="2808" actId="1076"/>
          <ac:picMkLst>
            <pc:docMk/>
            <pc:sldMk cId="1981930094" sldId="276"/>
            <ac:picMk id="4" creationId="{44F35D35-7294-4C5F-A8A2-4E8EFAE8F1C6}"/>
          </ac:picMkLst>
        </pc:picChg>
      </pc:sldChg>
      <pc:sldChg chg="addSp delSp modSp new mod setBg setClrOvrMap delDesignElem modNotesTx">
        <pc:chgData name="Isaac Wittmeier" userId="6260a295-c539-4623-a921-7cee9f751278" providerId="ADAL" clId="{A00E64FE-13EF-4182-A699-B66844C95513}" dt="2021-04-21T04:07:40.046" v="10533"/>
        <pc:sldMkLst>
          <pc:docMk/>
          <pc:sldMk cId="2650947702" sldId="277"/>
        </pc:sldMkLst>
        <pc:spChg chg="mod">
          <ac:chgData name="Isaac Wittmeier" userId="6260a295-c539-4623-a921-7cee9f751278" providerId="ADAL" clId="{A00E64FE-13EF-4182-A699-B66844C95513}" dt="2021-04-15T07:09:56.287" v="5583" actId="255"/>
          <ac:spMkLst>
            <pc:docMk/>
            <pc:sldMk cId="2650947702" sldId="277"/>
            <ac:spMk id="2" creationId="{0041B82C-CEA2-4DBA-8ED5-5B4BB9B21605}"/>
          </ac:spMkLst>
        </pc:spChg>
        <pc:spChg chg="mod ord">
          <ac:chgData name="Isaac Wittmeier" userId="6260a295-c539-4623-a921-7cee9f751278" providerId="ADAL" clId="{A00E64FE-13EF-4182-A699-B66844C95513}" dt="2021-04-15T01:26:20.906" v="3942" actId="255"/>
          <ac:spMkLst>
            <pc:docMk/>
            <pc:sldMk cId="2650947702" sldId="277"/>
            <ac:spMk id="3" creationId="{B33D8272-2BF2-4D71-8507-9D026967A8D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650947702" sldId="277"/>
            <ac:spMk id="9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650947702" sldId="277"/>
            <ac:spMk id="11" creationId="{B0161EF8-C8C6-4F2A-9D5C-49BD28A2BDC2}"/>
          </ac:spMkLst>
        </pc:spChg>
        <pc:picChg chg="add mod">
          <ac:chgData name="Isaac Wittmeier" userId="6260a295-c539-4623-a921-7cee9f751278" providerId="ADAL" clId="{A00E64FE-13EF-4182-A699-B66844C95513}" dt="2021-04-15T01:27:50.897" v="4116" actId="14100"/>
          <ac:picMkLst>
            <pc:docMk/>
            <pc:sldMk cId="2650947702" sldId="277"/>
            <ac:picMk id="4" creationId="{20449257-BED6-4922-B26E-BAAA62238EA6}"/>
          </ac:picMkLst>
        </pc:picChg>
      </pc:sldChg>
      <pc:sldChg chg="delSp add del setBg delDesignElem">
        <pc:chgData name="Isaac Wittmeier" userId="6260a295-c539-4623-a921-7cee9f751278" providerId="ADAL" clId="{A00E64FE-13EF-4182-A699-B66844C95513}" dt="2021-04-21T04:21:53.151" v="10723" actId="47"/>
        <pc:sldMkLst>
          <pc:docMk/>
          <pc:sldMk cId="1519534365" sldId="278"/>
        </pc:sldMkLst>
        <pc:spChg chg="del">
          <ac:chgData name="Isaac Wittmeier" userId="6260a295-c539-4623-a921-7cee9f751278" providerId="ADAL" clId="{A00E64FE-13EF-4182-A699-B66844C95513}" dt="2021-04-21T04:21:46.123" v="10722"/>
          <ac:spMkLst>
            <pc:docMk/>
            <pc:sldMk cId="1519534365" sldId="278"/>
            <ac:spMk id="41" creationId="{2A8AA5BC-4F7A-4226-8F99-6D824B226A97}"/>
          </ac:spMkLst>
        </pc:spChg>
        <pc:spChg chg="del">
          <ac:chgData name="Isaac Wittmeier" userId="6260a295-c539-4623-a921-7cee9f751278" providerId="ADAL" clId="{A00E64FE-13EF-4182-A699-B66844C95513}" dt="2021-04-21T04:21:46.123" v="10722"/>
          <ac:spMkLst>
            <pc:docMk/>
            <pc:sldMk cId="1519534365" sldId="278"/>
            <ac:spMk id="43" creationId="{3E5445C6-DD42-4979-86FF-03730E8C6DB0}"/>
          </ac:spMkLst>
        </pc:spChg>
        <pc:cxnChg chg="del">
          <ac:chgData name="Isaac Wittmeier" userId="6260a295-c539-4623-a921-7cee9f751278" providerId="ADAL" clId="{A00E64FE-13EF-4182-A699-B66844C95513}" dt="2021-04-21T04:21:46.123" v="10722"/>
          <ac:cxnSpMkLst>
            <pc:docMk/>
            <pc:sldMk cId="1519534365" sldId="278"/>
            <ac:cxnSpMk id="45" creationId="{45000665-DFC7-417E-8FD7-516A0F15C975}"/>
          </ac:cxnSpMkLst>
        </pc:cxnChg>
      </pc:sldChg>
      <pc:sldChg chg="addSp delSp modSp add del mod ord delDesignElem modNotesTx">
        <pc:chgData name="Isaac Wittmeier" userId="6260a295-c539-4623-a921-7cee9f751278" providerId="ADAL" clId="{A00E64FE-13EF-4182-A699-B66844C95513}" dt="2021-04-21T04:21:41.204" v="10720" actId="2696"/>
        <pc:sldMkLst>
          <pc:docMk/>
          <pc:sldMk cId="2555485002" sldId="278"/>
        </pc:sldMkLst>
        <pc:spChg chg="mod">
          <ac:chgData name="Isaac Wittmeier" userId="6260a295-c539-4623-a921-7cee9f751278" providerId="ADAL" clId="{A00E64FE-13EF-4182-A699-B66844C95513}" dt="2021-04-15T01:29:17.187" v="4134" actId="20577"/>
          <ac:spMkLst>
            <pc:docMk/>
            <pc:sldMk cId="2555485002" sldId="278"/>
            <ac:spMk id="2" creationId="{76A8889E-53D1-4B1C-86AA-BF9067907F6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555485002" sldId="278"/>
            <ac:spMk id="41" creationId="{2A8AA5BC-4F7A-4226-8F99-6D824B226A9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555485002" sldId="278"/>
            <ac:spMk id="43" creationId="{3E5445C6-DD42-4979-86FF-03730E8C6DB0}"/>
          </ac:spMkLst>
        </pc:spChg>
        <pc:cxnChg chg="add del">
          <ac:chgData name="Isaac Wittmeier" userId="6260a295-c539-4623-a921-7cee9f751278" providerId="ADAL" clId="{A00E64FE-13EF-4182-A699-B66844C95513}" dt="2021-04-21T04:07:40.046" v="10533"/>
          <ac:cxnSpMkLst>
            <pc:docMk/>
            <pc:sldMk cId="2555485002" sldId="278"/>
            <ac:cxnSpMk id="45" creationId="{45000665-DFC7-417E-8FD7-516A0F15C975}"/>
          </ac:cxnSpMkLst>
        </pc:cxnChg>
      </pc:sldChg>
      <pc:sldChg chg="modSp add del mod ord modNotesTx">
        <pc:chgData name="Isaac Wittmeier" userId="6260a295-c539-4623-a921-7cee9f751278" providerId="ADAL" clId="{A00E64FE-13EF-4182-A699-B66844C95513}" dt="2021-04-15T06:47:14.017" v="4312" actId="47"/>
        <pc:sldMkLst>
          <pc:docMk/>
          <pc:sldMk cId="3697077250" sldId="279"/>
        </pc:sldMkLst>
        <pc:spChg chg="mod">
          <ac:chgData name="Isaac Wittmeier" userId="6260a295-c539-4623-a921-7cee9f751278" providerId="ADAL" clId="{A00E64FE-13EF-4182-A699-B66844C95513}" dt="2021-04-15T06:44:29.427" v="4272" actId="20577"/>
          <ac:spMkLst>
            <pc:docMk/>
            <pc:sldMk cId="3697077250" sldId="279"/>
            <ac:spMk id="16" creationId="{BBC583B9-7412-4EB2-ABBF-6A94A45BD650}"/>
          </ac:spMkLst>
        </pc:spChg>
      </pc:sldChg>
      <pc:sldChg chg="addSp delSp modSp new add del mod ord setBg setClrOvrMap">
        <pc:chgData name="Isaac Wittmeier" userId="6260a295-c539-4623-a921-7cee9f751278" providerId="ADAL" clId="{A00E64FE-13EF-4182-A699-B66844C95513}" dt="2021-04-15T06:53:59.692" v="4383" actId="47"/>
        <pc:sldMkLst>
          <pc:docMk/>
          <pc:sldMk cId="3239388460" sldId="280"/>
        </pc:sldMkLst>
        <pc:spChg chg="mod">
          <ac:chgData name="Isaac Wittmeier" userId="6260a295-c539-4623-a921-7cee9f751278" providerId="ADAL" clId="{A00E64FE-13EF-4182-A699-B66844C95513}" dt="2021-04-15T06:53:16.969" v="4378" actId="26606"/>
          <ac:spMkLst>
            <pc:docMk/>
            <pc:sldMk cId="3239388460" sldId="280"/>
            <ac:spMk id="2" creationId="{EABA79EB-C4EF-4DDF-8029-BE414F895844}"/>
          </ac:spMkLst>
        </pc:spChg>
        <pc:spChg chg="mod ord">
          <ac:chgData name="Isaac Wittmeier" userId="6260a295-c539-4623-a921-7cee9f751278" providerId="ADAL" clId="{A00E64FE-13EF-4182-A699-B66844C95513}" dt="2021-04-15T06:53:16.969" v="4378" actId="26606"/>
          <ac:spMkLst>
            <pc:docMk/>
            <pc:sldMk cId="3239388460" sldId="280"/>
            <ac:spMk id="3" creationId="{9ED86FB6-81DD-4DE9-8992-9457FF6F8096}"/>
          </ac:spMkLst>
        </pc:spChg>
        <pc:spChg chg="add del">
          <ac:chgData name="Isaac Wittmeier" userId="6260a295-c539-4623-a921-7cee9f751278" providerId="ADAL" clId="{A00E64FE-13EF-4182-A699-B66844C95513}" dt="2021-04-15T06:45:41.396" v="4298" actId="26606"/>
          <ac:spMkLst>
            <pc:docMk/>
            <pc:sldMk cId="3239388460" sldId="280"/>
            <ac:spMk id="9" creationId="{5E8D2E83-FB3A-40E7-A9E5-7AB389D612B4}"/>
          </ac:spMkLst>
        </pc:spChg>
        <pc:spChg chg="add del">
          <ac:chgData name="Isaac Wittmeier" userId="6260a295-c539-4623-a921-7cee9f751278" providerId="ADAL" clId="{A00E64FE-13EF-4182-A699-B66844C95513}" dt="2021-04-15T06:45:45.500" v="4300" actId="26606"/>
          <ac:spMkLst>
            <pc:docMk/>
            <pc:sldMk cId="3239388460" sldId="280"/>
            <ac:spMk id="11" creationId="{04812C46-200A-4DEB-A05E-3ED6C68C2387}"/>
          </ac:spMkLst>
        </pc:spChg>
        <pc:spChg chg="add del">
          <ac:chgData name="Isaac Wittmeier" userId="6260a295-c539-4623-a921-7cee9f751278" providerId="ADAL" clId="{A00E64FE-13EF-4182-A699-B66844C95513}" dt="2021-04-15T06:45:51.791" v="4302" actId="26606"/>
          <ac:spMkLst>
            <pc:docMk/>
            <pc:sldMk cId="3239388460" sldId="280"/>
            <ac:spMk id="13" creationId="{F13C74B1-5B17-4795-BED0-7140497B445A}"/>
          </ac:spMkLst>
        </pc:spChg>
        <pc:spChg chg="add del">
          <ac:chgData name="Isaac Wittmeier" userId="6260a295-c539-4623-a921-7cee9f751278" providerId="ADAL" clId="{A00E64FE-13EF-4182-A699-B66844C95513}" dt="2021-04-15T06:45:51.791" v="4302" actId="26606"/>
          <ac:spMkLst>
            <pc:docMk/>
            <pc:sldMk cId="3239388460" sldId="280"/>
            <ac:spMk id="14" creationId="{D4974D33-8DC5-464E-8C6D-BE58F0669C17}"/>
          </ac:spMkLst>
        </pc:spChg>
        <pc:spChg chg="add del">
          <ac:chgData name="Isaac Wittmeier" userId="6260a295-c539-4623-a921-7cee9f751278" providerId="ADAL" clId="{A00E64FE-13EF-4182-A699-B66844C95513}" dt="2021-04-15T06:45:56.626" v="4304" actId="26606"/>
          <ac:spMkLst>
            <pc:docMk/>
            <pc:sldMk cId="3239388460" sldId="280"/>
            <ac:spMk id="16" creationId="{80DF40B2-80F7-4E71-B46C-284163F3654A}"/>
          </ac:spMkLst>
        </pc:spChg>
        <pc:spChg chg="add del">
          <ac:chgData name="Isaac Wittmeier" userId="6260a295-c539-4623-a921-7cee9f751278" providerId="ADAL" clId="{A00E64FE-13EF-4182-A699-B66844C95513}" dt="2021-04-15T06:46:01.049" v="4306" actId="26606"/>
          <ac:spMkLst>
            <pc:docMk/>
            <pc:sldMk cId="3239388460" sldId="280"/>
            <ac:spMk id="18" creationId="{4038CB10-1F5C-4D54-9DF7-12586DE5B007}"/>
          </ac:spMkLst>
        </pc:spChg>
        <pc:spChg chg="add del">
          <ac:chgData name="Isaac Wittmeier" userId="6260a295-c539-4623-a921-7cee9f751278" providerId="ADAL" clId="{A00E64FE-13EF-4182-A699-B66844C95513}" dt="2021-04-15T06:46:01.049" v="4306" actId="26606"/>
          <ac:spMkLst>
            <pc:docMk/>
            <pc:sldMk cId="3239388460" sldId="280"/>
            <ac:spMk id="19" creationId="{73ED6512-6858-4552-B699-9A97FE9A4EA2}"/>
          </ac:spMkLst>
        </pc:spChg>
        <pc:spChg chg="add del">
          <ac:chgData name="Isaac Wittmeier" userId="6260a295-c539-4623-a921-7cee9f751278" providerId="ADAL" clId="{A00E64FE-13EF-4182-A699-B66844C95513}" dt="2021-04-15T06:46:19.900" v="4308" actId="26606"/>
          <ac:spMkLst>
            <pc:docMk/>
            <pc:sldMk cId="3239388460" sldId="280"/>
            <ac:spMk id="36" creationId="{1C574E90-1949-4924-B663-AEA13DB7910B}"/>
          </ac:spMkLst>
        </pc:spChg>
        <pc:spChg chg="add del">
          <ac:chgData name="Isaac Wittmeier" userId="6260a295-c539-4623-a921-7cee9f751278" providerId="ADAL" clId="{A00E64FE-13EF-4182-A699-B66844C95513}" dt="2021-04-15T06:46:19.900" v="4308" actId="26606"/>
          <ac:spMkLst>
            <pc:docMk/>
            <pc:sldMk cId="3239388460" sldId="280"/>
            <ac:spMk id="37" creationId="{A5271697-90F1-4A23-8EF2-0179F2EAFACB}"/>
          </ac:spMkLst>
        </pc:spChg>
        <pc:spChg chg="add del">
          <ac:chgData name="Isaac Wittmeier" userId="6260a295-c539-4623-a921-7cee9f751278" providerId="ADAL" clId="{A00E64FE-13EF-4182-A699-B66844C95513}" dt="2021-04-15T06:46:19.900" v="4308" actId="26606"/>
          <ac:spMkLst>
            <pc:docMk/>
            <pc:sldMk cId="3239388460" sldId="280"/>
            <ac:spMk id="38" creationId="{3CD1EA40-7116-4FCB-9369-70F29FAA91EC}"/>
          </ac:spMkLst>
        </pc:spChg>
        <pc:spChg chg="add del">
          <ac:chgData name="Isaac Wittmeier" userId="6260a295-c539-4623-a921-7cee9f751278" providerId="ADAL" clId="{A00E64FE-13EF-4182-A699-B66844C95513}" dt="2021-04-15T06:46:19.900" v="4308" actId="26606"/>
          <ac:spMkLst>
            <pc:docMk/>
            <pc:sldMk cId="3239388460" sldId="280"/>
            <ac:spMk id="39" creationId="{D9F5512A-48E1-4C07-B75E-3CCC517B6804}"/>
          </ac:spMkLst>
        </pc:spChg>
        <pc:spChg chg="add del">
          <ac:chgData name="Isaac Wittmeier" userId="6260a295-c539-4623-a921-7cee9f751278" providerId="ADAL" clId="{A00E64FE-13EF-4182-A699-B66844C95513}" dt="2021-04-15T06:53:16.969" v="4378" actId="26606"/>
          <ac:spMkLst>
            <pc:docMk/>
            <pc:sldMk cId="3239388460" sldId="280"/>
            <ac:spMk id="44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15T06:53:09.408" v="4376" actId="26606"/>
          <ac:spMkLst>
            <pc:docMk/>
            <pc:sldMk cId="3239388460" sldId="280"/>
            <ac:spMk id="50" creationId="{8F90786E-B72D-4C32-BDCE-A170B007822D}"/>
          </ac:spMkLst>
        </pc:spChg>
        <pc:spChg chg="add del">
          <ac:chgData name="Isaac Wittmeier" userId="6260a295-c539-4623-a921-7cee9f751278" providerId="ADAL" clId="{A00E64FE-13EF-4182-A699-B66844C95513}" dt="2021-04-15T06:53:09.408" v="4376" actId="26606"/>
          <ac:spMkLst>
            <pc:docMk/>
            <pc:sldMk cId="3239388460" sldId="280"/>
            <ac:spMk id="52" creationId="{5E46F2E7-848F-4A6C-A098-4764FDEA771A}"/>
          </ac:spMkLst>
        </pc:spChg>
        <pc:spChg chg="add del">
          <ac:chgData name="Isaac Wittmeier" userId="6260a295-c539-4623-a921-7cee9f751278" providerId="ADAL" clId="{A00E64FE-13EF-4182-A699-B66844C95513}" dt="2021-04-15T06:53:16.969" v="4378" actId="26606"/>
          <ac:spMkLst>
            <pc:docMk/>
            <pc:sldMk cId="3239388460" sldId="280"/>
            <ac:spMk id="54" creationId="{04812C46-200A-4DEB-A05E-3ED6C68C2387}"/>
          </ac:spMkLst>
        </pc:spChg>
        <pc:grpChg chg="add del">
          <ac:chgData name="Isaac Wittmeier" userId="6260a295-c539-4623-a921-7cee9f751278" providerId="ADAL" clId="{A00E64FE-13EF-4182-A699-B66844C95513}" dt="2021-04-15T06:46:19.900" v="4308" actId="26606"/>
          <ac:grpSpMkLst>
            <pc:docMk/>
            <pc:sldMk cId="3239388460" sldId="280"/>
            <ac:grpSpMk id="15" creationId="{9CF1CD8B-D430-49E7-8630-84152C414EAC}"/>
          </ac:grpSpMkLst>
        </pc:grpChg>
        <pc:picChg chg="add mod ord">
          <ac:chgData name="Isaac Wittmeier" userId="6260a295-c539-4623-a921-7cee9f751278" providerId="ADAL" clId="{A00E64FE-13EF-4182-A699-B66844C95513}" dt="2021-04-15T06:53:16.969" v="4378" actId="26606"/>
          <ac:picMkLst>
            <pc:docMk/>
            <pc:sldMk cId="3239388460" sldId="280"/>
            <ac:picMk id="4" creationId="{DCC1847A-596C-4F9A-8284-56B39C52028F}"/>
          </ac:picMkLst>
        </pc:picChg>
        <pc:cxnChg chg="add del">
          <ac:chgData name="Isaac Wittmeier" userId="6260a295-c539-4623-a921-7cee9f751278" providerId="ADAL" clId="{A00E64FE-13EF-4182-A699-B66844C95513}" dt="2021-04-15T06:53:16.969" v="4378" actId="26606"/>
          <ac:cxnSpMkLst>
            <pc:docMk/>
            <pc:sldMk cId="3239388460" sldId="280"/>
            <ac:cxnSpMk id="45" creationId="{CF8F36E2-BBE5-43FE-822F-AD8CAE08C071}"/>
          </ac:cxnSpMkLst>
        </pc:cxnChg>
      </pc:sldChg>
      <pc:sldChg chg="addSp delSp modSp add mod setBg setClrOvrMap delDesignElem">
        <pc:chgData name="Isaac Wittmeier" userId="6260a295-c539-4623-a921-7cee9f751278" providerId="ADAL" clId="{A00E64FE-13EF-4182-A699-B66844C95513}" dt="2021-04-21T05:57:38.713" v="11678" actId="27636"/>
        <pc:sldMkLst>
          <pc:docMk/>
          <pc:sldMk cId="712506372" sldId="281"/>
        </pc:sldMkLst>
        <pc:spChg chg="mod">
          <ac:chgData name="Isaac Wittmeier" userId="6260a295-c539-4623-a921-7cee9f751278" providerId="ADAL" clId="{A00E64FE-13EF-4182-A699-B66844C95513}" dt="2021-04-21T05:56:44.909" v="11502" actId="20577"/>
          <ac:spMkLst>
            <pc:docMk/>
            <pc:sldMk cId="712506372" sldId="281"/>
            <ac:spMk id="2" creationId="{EABA79EB-C4EF-4DDF-8029-BE414F895844}"/>
          </ac:spMkLst>
        </pc:spChg>
        <pc:spChg chg="mod ord">
          <ac:chgData name="Isaac Wittmeier" userId="6260a295-c539-4623-a921-7cee9f751278" providerId="ADAL" clId="{A00E64FE-13EF-4182-A699-B66844C95513}" dt="2021-04-21T05:57:38.713" v="11678" actId="27636"/>
          <ac:spMkLst>
            <pc:docMk/>
            <pc:sldMk cId="712506372" sldId="281"/>
            <ac:spMk id="3" creationId="{9ED86FB6-81DD-4DE9-8992-9457FF6F8096}"/>
          </ac:spMkLst>
        </pc:spChg>
        <pc:spChg chg="add del">
          <ac:chgData name="Isaac Wittmeier" userId="6260a295-c539-4623-a921-7cee9f751278" providerId="ADAL" clId="{A00E64FE-13EF-4182-A699-B66844C95513}" dt="2021-04-15T06:48:53.310" v="4332" actId="26606"/>
          <ac:spMkLst>
            <pc:docMk/>
            <pc:sldMk cId="712506372" sldId="281"/>
            <ac:spMk id="44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15T06:48:40.707" v="4329" actId="26606"/>
          <ac:spMkLst>
            <pc:docMk/>
            <pc:sldMk cId="712506372" sldId="281"/>
            <ac:spMk id="47" creationId="{73C994B4-9721-4148-9EEC-6793CECDE8DD}"/>
          </ac:spMkLst>
        </pc:spChg>
        <pc:spChg chg="add del">
          <ac:chgData name="Isaac Wittmeier" userId="6260a295-c539-4623-a921-7cee9f751278" providerId="ADAL" clId="{A00E64FE-13EF-4182-A699-B66844C95513}" dt="2021-04-15T06:48:40.707" v="4329" actId="26606"/>
          <ac:spMkLst>
            <pc:docMk/>
            <pc:sldMk cId="712506372" sldId="281"/>
            <ac:spMk id="48" creationId="{F9D95E49-763A-4886-B038-82F734740554}"/>
          </ac:spMkLst>
        </pc:spChg>
        <pc:spChg chg="add del">
          <ac:chgData name="Isaac Wittmeier" userId="6260a295-c539-4623-a921-7cee9f751278" providerId="ADAL" clId="{A00E64FE-13EF-4182-A699-B66844C95513}" dt="2021-04-15T06:48:40.707" v="4329" actId="26606"/>
          <ac:spMkLst>
            <pc:docMk/>
            <pc:sldMk cId="712506372" sldId="281"/>
            <ac:spMk id="49" creationId="{79712DE8-94E0-4F45-81D9-37AF7A32F4D6}"/>
          </ac:spMkLst>
        </pc:spChg>
        <pc:spChg chg="add del">
          <ac:chgData name="Isaac Wittmeier" userId="6260a295-c539-4623-a921-7cee9f751278" providerId="ADAL" clId="{A00E64FE-13EF-4182-A699-B66844C95513}" dt="2021-04-15T06:48:14.839" v="4323" actId="26606"/>
          <ac:spMkLst>
            <pc:docMk/>
            <pc:sldMk cId="712506372" sldId="281"/>
            <ac:spMk id="50" creationId="{1A95671B-3CC6-4792-9114-B74FAEA224E6}"/>
          </ac:spMkLst>
        </pc:spChg>
        <pc:spChg chg="add del">
          <ac:chgData name="Isaac Wittmeier" userId="6260a295-c539-4623-a921-7cee9f751278" providerId="ADAL" clId="{A00E64FE-13EF-4182-A699-B66844C95513}" dt="2021-04-15T06:48:40.707" v="4329" actId="26606"/>
          <ac:spMkLst>
            <pc:docMk/>
            <pc:sldMk cId="712506372" sldId="281"/>
            <ac:spMk id="54" creationId="{00AB11A4-AE8D-4BBE-80F5-DFA592993EC6}"/>
          </ac:spMkLst>
        </pc:spChg>
        <pc:spChg chg="add del">
          <ac:chgData name="Isaac Wittmeier" userId="6260a295-c539-4623-a921-7cee9f751278" providerId="ADAL" clId="{A00E64FE-13EF-4182-A699-B66844C95513}" dt="2021-04-15T06:48:29.429" v="4325" actId="26606"/>
          <ac:spMkLst>
            <pc:docMk/>
            <pc:sldMk cId="712506372" sldId="281"/>
            <ac:spMk id="55" creationId="{7D07B7BC-3270-4CF3-A7AA-0937908AD58A}"/>
          </ac:spMkLst>
        </pc:spChg>
        <pc:spChg chg="add del">
          <ac:chgData name="Isaac Wittmeier" userId="6260a295-c539-4623-a921-7cee9f751278" providerId="ADAL" clId="{A00E64FE-13EF-4182-A699-B66844C95513}" dt="2021-04-15T06:48:53.290" v="4331" actId="26606"/>
          <ac:spMkLst>
            <pc:docMk/>
            <pc:sldMk cId="712506372" sldId="281"/>
            <ac:spMk id="62" creationId="{B8114C98-A349-4111-A123-E8EAB86ABE30}"/>
          </ac:spMkLst>
        </pc:spChg>
        <pc:spChg chg="add del">
          <ac:chgData name="Isaac Wittmeier" userId="6260a295-c539-4623-a921-7cee9f751278" providerId="ADAL" clId="{A00E64FE-13EF-4182-A699-B66844C95513}" dt="2021-04-15T06:48:53.290" v="4331" actId="26606"/>
          <ac:spMkLst>
            <pc:docMk/>
            <pc:sldMk cId="712506372" sldId="281"/>
            <ac:spMk id="63" creationId="{D7A453D2-15D8-4403-815F-291FA16340D9}"/>
          </ac:spMkLst>
        </pc:spChg>
        <pc:spChg chg="add del">
          <ac:chgData name="Isaac Wittmeier" userId="6260a295-c539-4623-a921-7cee9f751278" providerId="ADAL" clId="{A00E64FE-13EF-4182-A699-B66844C95513}" dt="2021-04-15T06:48:53.290" v="4331" actId="26606"/>
          <ac:spMkLst>
            <pc:docMk/>
            <pc:sldMk cId="712506372" sldId="281"/>
            <ac:spMk id="69" creationId="{8161EA6B-09CA-445B-AB0D-8DF76FA92DEF}"/>
          </ac:spMkLst>
        </pc:spChg>
        <pc:spChg chg="add del">
          <ac:chgData name="Isaac Wittmeier" userId="6260a295-c539-4623-a921-7cee9f751278" providerId="ADAL" clId="{A00E64FE-13EF-4182-A699-B66844C95513}" dt="2021-04-15T06:48:53.290" v="4331" actId="26606"/>
          <ac:spMkLst>
            <pc:docMk/>
            <pc:sldMk cId="712506372" sldId="281"/>
            <ac:spMk id="70" creationId="{E2D3D3F2-ABBB-4453-B1C5-1BEBF7E4DD56}"/>
          </ac:spMkLst>
        </pc:spChg>
        <pc:spChg chg="add del">
          <ac:chgData name="Isaac Wittmeier" userId="6260a295-c539-4623-a921-7cee9f751278" providerId="ADAL" clId="{A00E64FE-13EF-4182-A699-B66844C95513}" dt="2021-04-15T06:49:21.193" v="4335" actId="26606"/>
          <ac:spMkLst>
            <pc:docMk/>
            <pc:sldMk cId="712506372" sldId="281"/>
            <ac:spMk id="87" creationId="{6F03AE69-368E-4E98-AB87-ED23441C170E}"/>
          </ac:spMkLst>
        </pc:spChg>
        <pc:spChg chg="add del">
          <ac:chgData name="Isaac Wittmeier" userId="6260a295-c539-4623-a921-7cee9f751278" providerId="ADAL" clId="{A00E64FE-13EF-4182-A699-B66844C95513}" dt="2021-04-15T06:49:21.193" v="4335" actId="26606"/>
          <ac:spMkLst>
            <pc:docMk/>
            <pc:sldMk cId="712506372" sldId="281"/>
            <ac:spMk id="89" creationId="{2010FDC2-8038-452C-BBFC-E9F3A8B13C2B}"/>
          </ac:spMkLst>
        </pc:spChg>
        <pc:spChg chg="add del">
          <ac:chgData name="Isaac Wittmeier" userId="6260a295-c539-4623-a921-7cee9f751278" providerId="ADAL" clId="{A00E64FE-13EF-4182-A699-B66844C95513}" dt="2021-04-15T06:49:21.193" v="4335" actId="26606"/>
          <ac:spMkLst>
            <pc:docMk/>
            <pc:sldMk cId="712506372" sldId="281"/>
            <ac:spMk id="90" creationId="{7D65985B-D548-44B4-9714-27AEC913DC57}"/>
          </ac:spMkLst>
        </pc:spChg>
        <pc:spChg chg="add del">
          <ac:chgData name="Isaac Wittmeier" userId="6260a295-c539-4623-a921-7cee9f751278" providerId="ADAL" clId="{A00E64FE-13EF-4182-A699-B66844C95513}" dt="2021-04-15T06:50:24.052" v="4348" actId="26606"/>
          <ac:spMkLst>
            <pc:docMk/>
            <pc:sldMk cId="712506372" sldId="281"/>
            <ac:spMk id="95" creationId="{32AEEBC8-9D30-42EF-95F2-386C2653FBF0}"/>
          </ac:spMkLst>
        </pc:spChg>
        <pc:spChg chg="add del">
          <ac:chgData name="Isaac Wittmeier" userId="6260a295-c539-4623-a921-7cee9f751278" providerId="ADAL" clId="{A00E64FE-13EF-4182-A699-B66844C95513}" dt="2021-04-15T06:50:24.052" v="4348" actId="26606"/>
          <ac:spMkLst>
            <pc:docMk/>
            <pc:sldMk cId="712506372" sldId="281"/>
            <ac:spMk id="97" creationId="{2E92FA66-67D7-4CB4-94D3-E643A9AD4757}"/>
          </ac:spMkLst>
        </pc:spChg>
        <pc:spChg chg="add del">
          <ac:chgData name="Isaac Wittmeier" userId="6260a295-c539-4623-a921-7cee9f751278" providerId="ADAL" clId="{A00E64FE-13EF-4182-A699-B66844C95513}" dt="2021-04-15T06:49:46.868" v="4337" actId="26606"/>
          <ac:spMkLst>
            <pc:docMk/>
            <pc:sldMk cId="712506372" sldId="281"/>
            <ac:spMk id="102" creationId="{85016AEC-0320-4ED0-8ECB-FE11DDDFE17A}"/>
          </ac:spMkLst>
        </pc:spChg>
        <pc:spChg chg="add del">
          <ac:chgData name="Isaac Wittmeier" userId="6260a295-c539-4623-a921-7cee9f751278" providerId="ADAL" clId="{A00E64FE-13EF-4182-A699-B66844C95513}" dt="2021-04-15T06:49:46.868" v="4337" actId="26606"/>
          <ac:spMkLst>
            <pc:docMk/>
            <pc:sldMk cId="712506372" sldId="281"/>
            <ac:spMk id="104" creationId="{C70C3B59-DE2C-4611-8148-812575C5CA48}"/>
          </ac:spMkLst>
        </pc:spChg>
        <pc:spChg chg="add del">
          <ac:chgData name="Isaac Wittmeier" userId="6260a295-c539-4623-a921-7cee9f751278" providerId="ADAL" clId="{A00E64FE-13EF-4182-A699-B66844C95513}" dt="2021-04-15T06:49:55.338" v="4339" actId="26606"/>
          <ac:spMkLst>
            <pc:docMk/>
            <pc:sldMk cId="712506372" sldId="281"/>
            <ac:spMk id="106" creationId="{E186B68C-84BC-4A6E-99D1-EE87483C1349}"/>
          </ac:spMkLst>
        </pc:spChg>
        <pc:spChg chg="add del">
          <ac:chgData name="Isaac Wittmeier" userId="6260a295-c539-4623-a921-7cee9f751278" providerId="ADAL" clId="{A00E64FE-13EF-4182-A699-B66844C95513}" dt="2021-04-15T06:49:55.338" v="4339" actId="26606"/>
          <ac:spMkLst>
            <pc:docMk/>
            <pc:sldMk cId="712506372" sldId="281"/>
            <ac:spMk id="107" creationId="{6166C6D1-23AC-49C4-BA07-238E4E9F8CEB}"/>
          </ac:spMkLst>
        </pc:spChg>
        <pc:spChg chg="add del">
          <ac:chgData name="Isaac Wittmeier" userId="6260a295-c539-4623-a921-7cee9f751278" providerId="ADAL" clId="{A00E64FE-13EF-4182-A699-B66844C95513}" dt="2021-04-15T06:49:55.338" v="4339" actId="26606"/>
          <ac:spMkLst>
            <pc:docMk/>
            <pc:sldMk cId="712506372" sldId="281"/>
            <ac:spMk id="108" creationId="{1C091803-41C2-48E0-9228-5148460C7479}"/>
          </ac:spMkLst>
        </pc:spChg>
        <pc:spChg chg="add del">
          <ac:chgData name="Isaac Wittmeier" userId="6260a295-c539-4623-a921-7cee9f751278" providerId="ADAL" clId="{A00E64FE-13EF-4182-A699-B66844C95513}" dt="2021-04-15T06:49:55.338" v="4339" actId="26606"/>
          <ac:spMkLst>
            <pc:docMk/>
            <pc:sldMk cId="712506372" sldId="281"/>
            <ac:spMk id="109" creationId="{B775CD93-9DF2-48CB-9F57-1BCA9A46C7FA}"/>
          </ac:spMkLst>
        </pc:spChg>
        <pc:spChg chg="add del">
          <ac:chgData name="Isaac Wittmeier" userId="6260a295-c539-4623-a921-7cee9f751278" providerId="ADAL" clId="{A00E64FE-13EF-4182-A699-B66844C95513}" dt="2021-04-15T06:49:59.618" v="4341" actId="26606"/>
          <ac:spMkLst>
            <pc:docMk/>
            <pc:sldMk cId="712506372" sldId="281"/>
            <ac:spMk id="111" creationId="{73C994B4-9721-4148-9EEC-6793CECDE8DD}"/>
          </ac:spMkLst>
        </pc:spChg>
        <pc:spChg chg="add del">
          <ac:chgData name="Isaac Wittmeier" userId="6260a295-c539-4623-a921-7cee9f751278" providerId="ADAL" clId="{A00E64FE-13EF-4182-A699-B66844C95513}" dt="2021-04-15T06:49:59.618" v="4341" actId="26606"/>
          <ac:spMkLst>
            <pc:docMk/>
            <pc:sldMk cId="712506372" sldId="281"/>
            <ac:spMk id="112" creationId="{F9D95E49-763A-4886-B038-82F734740554}"/>
          </ac:spMkLst>
        </pc:spChg>
        <pc:spChg chg="add del">
          <ac:chgData name="Isaac Wittmeier" userId="6260a295-c539-4623-a921-7cee9f751278" providerId="ADAL" clId="{A00E64FE-13EF-4182-A699-B66844C95513}" dt="2021-04-15T06:49:59.618" v="4341" actId="26606"/>
          <ac:spMkLst>
            <pc:docMk/>
            <pc:sldMk cId="712506372" sldId="281"/>
            <ac:spMk id="113" creationId="{C4BBF182-F88E-4160-9D7C-A47A761320CF}"/>
          </ac:spMkLst>
        </pc:spChg>
        <pc:spChg chg="add del">
          <ac:chgData name="Isaac Wittmeier" userId="6260a295-c539-4623-a921-7cee9f751278" providerId="ADAL" clId="{A00E64FE-13EF-4182-A699-B66844C95513}" dt="2021-04-15T06:50:05.529" v="4343" actId="26606"/>
          <ac:spMkLst>
            <pc:docMk/>
            <pc:sldMk cId="712506372" sldId="281"/>
            <ac:spMk id="116" creationId="{66E48AFA-8884-4F68-A44F-D2C1E8609C5A}"/>
          </ac:spMkLst>
        </pc:spChg>
        <pc:spChg chg="add del">
          <ac:chgData name="Isaac Wittmeier" userId="6260a295-c539-4623-a921-7cee9f751278" providerId="ADAL" clId="{A00E64FE-13EF-4182-A699-B66844C95513}" dt="2021-04-15T06:50:05.529" v="4343" actId="26606"/>
          <ac:spMkLst>
            <pc:docMk/>
            <pc:sldMk cId="712506372" sldId="281"/>
            <ac:spMk id="117" creationId="{969D19A6-08CB-498C-93EC-3FFB021FC68A}"/>
          </ac:spMkLst>
        </pc:spChg>
        <pc:spChg chg="add del">
          <ac:chgData name="Isaac Wittmeier" userId="6260a295-c539-4623-a921-7cee9f751278" providerId="ADAL" clId="{A00E64FE-13EF-4182-A699-B66844C95513}" dt="2021-04-15T06:50:14.681" v="4345" actId="26606"/>
          <ac:spMkLst>
            <pc:docMk/>
            <pc:sldMk cId="712506372" sldId="281"/>
            <ac:spMk id="119" creationId="{8B3A2D1A-45FC-4F95-B150-1C13EF2F6D09}"/>
          </ac:spMkLst>
        </pc:spChg>
        <pc:spChg chg="add del">
          <ac:chgData name="Isaac Wittmeier" userId="6260a295-c539-4623-a921-7cee9f751278" providerId="ADAL" clId="{A00E64FE-13EF-4182-A699-B66844C95513}" dt="2021-04-15T06:50:14.681" v="4345" actId="26606"/>
          <ac:spMkLst>
            <pc:docMk/>
            <pc:sldMk cId="712506372" sldId="281"/>
            <ac:spMk id="120" creationId="{39C3C864-C625-4883-B868-9A4C470F4DD5}"/>
          </ac:spMkLst>
        </pc:spChg>
        <pc:spChg chg="add del">
          <ac:chgData name="Isaac Wittmeier" userId="6260a295-c539-4623-a921-7cee9f751278" providerId="ADAL" clId="{A00E64FE-13EF-4182-A699-B66844C95513}" dt="2021-04-15T06:50:24.032" v="4347" actId="26606"/>
          <ac:spMkLst>
            <pc:docMk/>
            <pc:sldMk cId="712506372" sldId="281"/>
            <ac:spMk id="122" creationId="{700E0F77-E936-4985-B7B1-B9823486AC33}"/>
          </ac:spMkLst>
        </pc:spChg>
        <pc:spChg chg="add del">
          <ac:chgData name="Isaac Wittmeier" userId="6260a295-c539-4623-a921-7cee9f751278" providerId="ADAL" clId="{A00E64FE-13EF-4182-A699-B66844C95513}" dt="2021-04-15T06:50:24.032" v="4347" actId="26606"/>
          <ac:spMkLst>
            <pc:docMk/>
            <pc:sldMk cId="712506372" sldId="281"/>
            <ac:spMk id="123" creationId="{95C8260E-968F-44E8-A823-ABB431311926}"/>
          </ac:spMkLst>
        </pc:spChg>
        <pc:spChg chg="add del">
          <ac:chgData name="Isaac Wittmeier" userId="6260a295-c539-4623-a921-7cee9f751278" providerId="ADAL" clId="{A00E64FE-13EF-4182-A699-B66844C95513}" dt="2021-04-15T06:50:24.032" v="4347" actId="26606"/>
          <ac:spMkLst>
            <pc:docMk/>
            <pc:sldMk cId="712506372" sldId="281"/>
            <ac:spMk id="124" creationId="{2C1BBA94-3F40-40AA-8BB9-E69E25E537C1}"/>
          </ac:spMkLst>
        </pc:spChg>
        <pc:spChg chg="add del">
          <ac:chgData name="Isaac Wittmeier" userId="6260a295-c539-4623-a921-7cee9f751278" providerId="ADAL" clId="{A00E64FE-13EF-4182-A699-B66844C95513}" dt="2021-04-15T06:50:24.032" v="4347" actId="26606"/>
          <ac:spMkLst>
            <pc:docMk/>
            <pc:sldMk cId="712506372" sldId="281"/>
            <ac:spMk id="125" creationId="{FE43805F-24A6-46A4-B19B-54F28347355C}"/>
          </ac:spMkLst>
        </pc:spChg>
        <pc:spChg chg="add del">
          <ac:chgData name="Isaac Wittmeier" userId="6260a295-c539-4623-a921-7cee9f751278" providerId="ADAL" clId="{A00E64FE-13EF-4182-A699-B66844C95513}" dt="2021-04-15T06:52:05.434" v="4373" actId="26606"/>
          <ac:spMkLst>
            <pc:docMk/>
            <pc:sldMk cId="712506372" sldId="281"/>
            <ac:spMk id="129" creationId="{D7A453D2-15D8-4403-815F-291FA16340D9}"/>
          </ac:spMkLst>
        </pc:spChg>
        <pc:spChg chg="add del">
          <ac:chgData name="Isaac Wittmeier" userId="6260a295-c539-4623-a921-7cee9f751278" providerId="ADAL" clId="{A00E64FE-13EF-4182-A699-B66844C95513}" dt="2021-04-15T06:52:05.434" v="4373" actId="26606"/>
          <ac:spMkLst>
            <pc:docMk/>
            <pc:sldMk cId="712506372" sldId="281"/>
            <ac:spMk id="135" creationId="{8161EA6B-09CA-445B-AB0D-8DF76FA92DEF}"/>
          </ac:spMkLst>
        </pc:spChg>
        <pc:spChg chg="add del">
          <ac:chgData name="Isaac Wittmeier" userId="6260a295-c539-4623-a921-7cee9f751278" providerId="ADAL" clId="{A00E64FE-13EF-4182-A699-B66844C95513}" dt="2021-04-15T06:52:05.434" v="4373" actId="26606"/>
          <ac:spMkLst>
            <pc:docMk/>
            <pc:sldMk cId="712506372" sldId="281"/>
            <ac:spMk id="143" creationId="{B8114C98-A349-4111-A123-E8EAB86ABE30}"/>
          </ac:spMkLst>
        </pc:spChg>
        <pc:spChg chg="add del">
          <ac:chgData name="Isaac Wittmeier" userId="6260a295-c539-4623-a921-7cee9f751278" providerId="ADAL" clId="{A00E64FE-13EF-4182-A699-B66844C95513}" dt="2021-04-15T06:52:05.434" v="4373" actId="26606"/>
          <ac:spMkLst>
            <pc:docMk/>
            <pc:sldMk cId="712506372" sldId="281"/>
            <ac:spMk id="148" creationId="{E2D3D3F2-ABBB-4453-B1C5-1BEBF7E4DD56}"/>
          </ac:spMkLst>
        </pc:spChg>
        <pc:spChg chg="add del">
          <ac:chgData name="Isaac Wittmeier" userId="6260a295-c539-4623-a921-7cee9f751278" providerId="ADAL" clId="{A00E64FE-13EF-4182-A699-B66844C95513}" dt="2021-04-15T06:51:55.003" v="4366" actId="26606"/>
          <ac:spMkLst>
            <pc:docMk/>
            <pc:sldMk cId="712506372" sldId="281"/>
            <ac:spMk id="155" creationId="{1A95671B-3CC6-4792-9114-B74FAEA224E6}"/>
          </ac:spMkLst>
        </pc:spChg>
        <pc:spChg chg="add del">
          <ac:chgData name="Isaac Wittmeier" userId="6260a295-c539-4623-a921-7cee9f751278" providerId="ADAL" clId="{A00E64FE-13EF-4182-A699-B66844C95513}" dt="2021-04-15T06:51:57.123" v="4368" actId="26606"/>
          <ac:spMkLst>
            <pc:docMk/>
            <pc:sldMk cId="712506372" sldId="281"/>
            <ac:spMk id="157" creationId="{91CC89A3-857A-4D53-ADCB-0A14B4B404F8}"/>
          </ac:spMkLst>
        </pc:spChg>
        <pc:spChg chg="add del">
          <ac:chgData name="Isaac Wittmeier" userId="6260a295-c539-4623-a921-7cee9f751278" providerId="ADAL" clId="{A00E64FE-13EF-4182-A699-B66844C95513}" dt="2021-04-15T06:52:01.328" v="4370" actId="26606"/>
          <ac:spMkLst>
            <pc:docMk/>
            <pc:sldMk cId="712506372" sldId="281"/>
            <ac:spMk id="159" creationId="{1A95671B-3CC6-4792-9114-B74FAEA224E6}"/>
          </ac:spMkLst>
        </pc:spChg>
        <pc:spChg chg="add del">
          <ac:chgData name="Isaac Wittmeier" userId="6260a295-c539-4623-a921-7cee9f751278" providerId="ADAL" clId="{A00E64FE-13EF-4182-A699-B66844C95513}" dt="2021-04-15T06:52:05.434" v="4372" actId="26606"/>
          <ac:spMkLst>
            <pc:docMk/>
            <pc:sldMk cId="712506372" sldId="281"/>
            <ac:spMk id="161" creationId="{66E48AFA-8884-4F68-A44F-D2C1E8609C5A}"/>
          </ac:spMkLst>
        </pc:spChg>
        <pc:spChg chg="add del">
          <ac:chgData name="Isaac Wittmeier" userId="6260a295-c539-4623-a921-7cee9f751278" providerId="ADAL" clId="{A00E64FE-13EF-4182-A699-B66844C95513}" dt="2021-04-15T06:52:05.434" v="4372" actId="26606"/>
          <ac:spMkLst>
            <pc:docMk/>
            <pc:sldMk cId="712506372" sldId="281"/>
            <ac:spMk id="162" creationId="{969D19A6-08CB-498C-93EC-3FFB021FC68A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712506372" sldId="281"/>
            <ac:spMk id="164" creationId="{1A95671B-3CC6-4792-9114-B74FAEA224E6}"/>
          </ac:spMkLst>
        </pc:spChg>
        <pc:grpChg chg="add del">
          <ac:chgData name="Isaac Wittmeier" userId="6260a295-c539-4623-a921-7cee9f751278" providerId="ADAL" clId="{A00E64FE-13EF-4182-A699-B66844C95513}" dt="2021-04-15T06:48:29.429" v="4325" actId="26606"/>
          <ac:grpSpMkLst>
            <pc:docMk/>
            <pc:sldMk cId="712506372" sldId="281"/>
            <ac:grpSpMk id="52" creationId="{108BB4D4-D71A-48F5-B2D2-45D2D78F4C20}"/>
          </ac:grpSpMkLst>
        </pc:grpChg>
        <pc:grpChg chg="add del">
          <ac:chgData name="Isaac Wittmeier" userId="6260a295-c539-4623-a921-7cee9f751278" providerId="ADAL" clId="{A00E64FE-13EF-4182-A699-B66844C95513}" dt="2021-04-15T06:48:29.429" v="4325" actId="26606"/>
          <ac:grpSpMkLst>
            <pc:docMk/>
            <pc:sldMk cId="712506372" sldId="281"/>
            <ac:grpSpMk id="56" creationId="{E27AF472-EAE3-4572-AB69-B92BD10DBC6D}"/>
          </ac:grpSpMkLst>
        </pc:grpChg>
        <pc:grpChg chg="add del">
          <ac:chgData name="Isaac Wittmeier" userId="6260a295-c539-4623-a921-7cee9f751278" providerId="ADAL" clId="{A00E64FE-13EF-4182-A699-B66844C95513}" dt="2021-04-15T06:48:53.290" v="4331" actId="26606"/>
          <ac:grpSpMkLst>
            <pc:docMk/>
            <pc:sldMk cId="712506372" sldId="281"/>
            <ac:grpSpMk id="64" creationId="{670FB431-AE18-414D-92F4-1D12D1991152}"/>
          </ac:grpSpMkLst>
        </pc:grpChg>
        <pc:grpChg chg="add del">
          <ac:chgData name="Isaac Wittmeier" userId="6260a295-c539-4623-a921-7cee9f751278" providerId="ADAL" clId="{A00E64FE-13EF-4182-A699-B66844C95513}" dt="2021-04-15T06:48:53.290" v="4331" actId="26606"/>
          <ac:grpSpMkLst>
            <pc:docMk/>
            <pc:sldMk cId="712506372" sldId="281"/>
            <ac:grpSpMk id="71" creationId="{74E65F23-789E-4CB9-B34F-46A85E25D667}"/>
          </ac:grpSpMkLst>
        </pc:grpChg>
        <pc:grpChg chg="add del">
          <ac:chgData name="Isaac Wittmeier" userId="6260a295-c539-4623-a921-7cee9f751278" providerId="ADAL" clId="{A00E64FE-13EF-4182-A699-B66844C95513}" dt="2021-04-15T06:48:53.290" v="4331" actId="26606"/>
          <ac:grpSpMkLst>
            <pc:docMk/>
            <pc:sldMk cId="712506372" sldId="281"/>
            <ac:grpSpMk id="72" creationId="{8214E4A5-A0D2-42C4-8D14-D2A7E495F041}"/>
          </ac:grpSpMkLst>
        </pc:grpChg>
        <pc:grpChg chg="add del">
          <ac:chgData name="Isaac Wittmeier" userId="6260a295-c539-4623-a921-7cee9f751278" providerId="ADAL" clId="{A00E64FE-13EF-4182-A699-B66844C95513}" dt="2021-04-15T06:48:53.290" v="4331" actId="26606"/>
          <ac:grpSpMkLst>
            <pc:docMk/>
            <pc:sldMk cId="712506372" sldId="281"/>
            <ac:grpSpMk id="78" creationId="{4043ADFC-DC2E-40D2-954D-4A13B908DA80}"/>
          </ac:grpSpMkLst>
        </pc:grpChg>
        <pc:grpChg chg="add del">
          <ac:chgData name="Isaac Wittmeier" userId="6260a295-c539-4623-a921-7cee9f751278" providerId="ADAL" clId="{A00E64FE-13EF-4182-A699-B66844C95513}" dt="2021-04-15T06:52:05.434" v="4373" actId="26606"/>
          <ac:grpSpMkLst>
            <pc:docMk/>
            <pc:sldMk cId="712506372" sldId="281"/>
            <ac:grpSpMk id="130" creationId="{4043ADFC-DC2E-40D2-954D-4A13B908DA80}"/>
          </ac:grpSpMkLst>
        </pc:grpChg>
        <pc:grpChg chg="add del">
          <ac:chgData name="Isaac Wittmeier" userId="6260a295-c539-4623-a921-7cee9f751278" providerId="ADAL" clId="{A00E64FE-13EF-4182-A699-B66844C95513}" dt="2021-04-15T06:52:05.434" v="4373" actId="26606"/>
          <ac:grpSpMkLst>
            <pc:docMk/>
            <pc:sldMk cId="712506372" sldId="281"/>
            <ac:grpSpMk id="136" creationId="{74E65F23-789E-4CB9-B34F-46A85E25D667}"/>
          </ac:grpSpMkLst>
        </pc:grpChg>
        <pc:grpChg chg="add del">
          <ac:chgData name="Isaac Wittmeier" userId="6260a295-c539-4623-a921-7cee9f751278" providerId="ADAL" clId="{A00E64FE-13EF-4182-A699-B66844C95513}" dt="2021-04-15T06:52:05.434" v="4373" actId="26606"/>
          <ac:grpSpMkLst>
            <pc:docMk/>
            <pc:sldMk cId="712506372" sldId="281"/>
            <ac:grpSpMk id="144" creationId="{670FB431-AE18-414D-92F4-1D12D1991152}"/>
          </ac:grpSpMkLst>
        </pc:grpChg>
        <pc:grpChg chg="add del">
          <ac:chgData name="Isaac Wittmeier" userId="6260a295-c539-4623-a921-7cee9f751278" providerId="ADAL" clId="{A00E64FE-13EF-4182-A699-B66844C95513}" dt="2021-04-15T06:52:05.434" v="4373" actId="26606"/>
          <ac:grpSpMkLst>
            <pc:docMk/>
            <pc:sldMk cId="712506372" sldId="281"/>
            <ac:grpSpMk id="149" creationId="{8214E4A5-A0D2-42C4-8D14-D2A7E495F041}"/>
          </ac:grpSpMkLst>
        </pc:grpChg>
        <pc:picChg chg="del">
          <ac:chgData name="Isaac Wittmeier" userId="6260a295-c539-4623-a921-7cee9f751278" providerId="ADAL" clId="{A00E64FE-13EF-4182-A699-B66844C95513}" dt="2021-04-15T06:47:55.201" v="4319" actId="478"/>
          <ac:picMkLst>
            <pc:docMk/>
            <pc:sldMk cId="712506372" sldId="281"/>
            <ac:picMk id="4" creationId="{DCC1847A-596C-4F9A-8284-56B39C52028F}"/>
          </ac:picMkLst>
        </pc:picChg>
        <pc:picChg chg="add mod ord modCrop">
          <ac:chgData name="Isaac Wittmeier" userId="6260a295-c539-4623-a921-7cee9f751278" providerId="ADAL" clId="{A00E64FE-13EF-4182-A699-B66844C95513}" dt="2021-04-15T23:28:27.422" v="8916" actId="14100"/>
          <ac:picMkLst>
            <pc:docMk/>
            <pc:sldMk cId="712506372" sldId="281"/>
            <ac:picMk id="7" creationId="{A5E853C3-F86A-48EF-BA40-114A88EDA5CE}"/>
          </ac:picMkLst>
        </pc:picChg>
        <pc:picChg chg="add del">
          <ac:chgData name="Isaac Wittmeier" userId="6260a295-c539-4623-a921-7cee9f751278" providerId="ADAL" clId="{A00E64FE-13EF-4182-A699-B66844C95513}" dt="2021-04-15T06:49:21.193" v="4335" actId="26606"/>
          <ac:picMkLst>
            <pc:docMk/>
            <pc:sldMk cId="712506372" sldId="281"/>
            <ac:picMk id="88" creationId="{49882614-11C4-4368-9534-6EBAC3488C70}"/>
          </ac:picMkLst>
        </pc:picChg>
        <pc:cxnChg chg="add del">
          <ac:chgData name="Isaac Wittmeier" userId="6260a295-c539-4623-a921-7cee9f751278" providerId="ADAL" clId="{A00E64FE-13EF-4182-A699-B66844C95513}" dt="2021-04-15T06:48:53.310" v="4332" actId="26606"/>
          <ac:cxnSpMkLst>
            <pc:docMk/>
            <pc:sldMk cId="712506372" sldId="281"/>
            <ac:cxnSpMk id="45" creationId="{CF8F36E2-BBE5-43FE-822F-AD8CAE08C071}"/>
          </ac:cxnSpMkLst>
        </pc:cxnChg>
        <pc:cxnChg chg="add del">
          <ac:chgData name="Isaac Wittmeier" userId="6260a295-c539-4623-a921-7cee9f751278" providerId="ADAL" clId="{A00E64FE-13EF-4182-A699-B66844C95513}" dt="2021-04-15T06:48:40.707" v="4329" actId="26606"/>
          <ac:cxnSpMkLst>
            <pc:docMk/>
            <pc:sldMk cId="712506372" sldId="281"/>
            <ac:cxnSpMk id="58" creationId="{BA0504EE-683F-4FE2-A169-83C71FAA35CB}"/>
          </ac:cxnSpMkLst>
        </pc:cxnChg>
        <pc:cxnChg chg="add del">
          <ac:chgData name="Isaac Wittmeier" userId="6260a295-c539-4623-a921-7cee9f751278" providerId="ADAL" clId="{A00E64FE-13EF-4182-A699-B66844C95513}" dt="2021-04-15T06:48:40.707" v="4329" actId="26606"/>
          <ac:cxnSpMkLst>
            <pc:docMk/>
            <pc:sldMk cId="712506372" sldId="281"/>
            <ac:cxnSpMk id="60" creationId="{80A61CFF-0E76-478B-B02B-73692D891E7C}"/>
          </ac:cxnSpMkLst>
        </pc:cxnChg>
        <pc:cxnChg chg="add del">
          <ac:chgData name="Isaac Wittmeier" userId="6260a295-c539-4623-a921-7cee9f751278" providerId="ADAL" clId="{A00E64FE-13EF-4182-A699-B66844C95513}" dt="2021-04-15T06:49:59.618" v="4341" actId="26606"/>
          <ac:cxnSpMkLst>
            <pc:docMk/>
            <pc:sldMk cId="712506372" sldId="281"/>
            <ac:cxnSpMk id="110" creationId="{80A61CFF-0E76-478B-B02B-73692D891E7C}"/>
          </ac:cxnSpMkLst>
        </pc:cxnChg>
        <pc:cxnChg chg="add del">
          <ac:chgData name="Isaac Wittmeier" userId="6260a295-c539-4623-a921-7cee9f751278" providerId="ADAL" clId="{A00E64FE-13EF-4182-A699-B66844C95513}" dt="2021-04-15T06:49:59.618" v="4341" actId="26606"/>
          <ac:cxnSpMkLst>
            <pc:docMk/>
            <pc:sldMk cId="712506372" sldId="281"/>
            <ac:cxnSpMk id="114" creationId="{BA0504EE-683F-4FE2-A169-83C71FAA35CB}"/>
          </ac:cxnSpMkLst>
        </pc:cxnChg>
      </pc:sldChg>
      <pc:sldChg chg="addSp delSp modSp add mod delDesignElem modNotesTx">
        <pc:chgData name="Isaac Wittmeier" userId="6260a295-c539-4623-a921-7cee9f751278" providerId="ADAL" clId="{A00E64FE-13EF-4182-A699-B66844C95513}" dt="2021-04-21T04:07:40.046" v="10533"/>
        <pc:sldMkLst>
          <pc:docMk/>
          <pc:sldMk cId="3135843934" sldId="282"/>
        </pc:sldMkLst>
        <pc:spChg chg="mod">
          <ac:chgData name="Isaac Wittmeier" userId="6260a295-c539-4623-a921-7cee9f751278" providerId="ADAL" clId="{A00E64FE-13EF-4182-A699-B66844C95513}" dt="2021-04-15T07:10:03.730" v="5584" actId="255"/>
          <ac:spMkLst>
            <pc:docMk/>
            <pc:sldMk cId="3135843934" sldId="282"/>
            <ac:spMk id="2" creationId="{0041B82C-CEA2-4DBA-8ED5-5B4BB9B21605}"/>
          </ac:spMkLst>
        </pc:spChg>
        <pc:spChg chg="mod">
          <ac:chgData name="Isaac Wittmeier" userId="6260a295-c539-4623-a921-7cee9f751278" providerId="ADAL" clId="{A00E64FE-13EF-4182-A699-B66844C95513}" dt="2021-04-15T07:03:25.948" v="4876" actId="20577"/>
          <ac:spMkLst>
            <pc:docMk/>
            <pc:sldMk cId="3135843934" sldId="282"/>
            <ac:spMk id="3" creationId="{B33D8272-2BF2-4D71-8507-9D026967A8D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135843934" sldId="282"/>
            <ac:spMk id="9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135843934" sldId="282"/>
            <ac:spMk id="11" creationId="{B0161EF8-C8C6-4F2A-9D5C-49BD28A2BDC2}"/>
          </ac:spMkLst>
        </pc:spChg>
        <pc:picChg chg="del">
          <ac:chgData name="Isaac Wittmeier" userId="6260a295-c539-4623-a921-7cee9f751278" providerId="ADAL" clId="{A00E64FE-13EF-4182-A699-B66844C95513}" dt="2021-04-15T07:00:18.275" v="4441" actId="478"/>
          <ac:picMkLst>
            <pc:docMk/>
            <pc:sldMk cId="3135843934" sldId="282"/>
            <ac:picMk id="4" creationId="{20449257-BED6-4922-B26E-BAAA62238EA6}"/>
          </ac:picMkLst>
        </pc:picChg>
        <pc:picChg chg="add mod">
          <ac:chgData name="Isaac Wittmeier" userId="6260a295-c539-4623-a921-7cee9f751278" providerId="ADAL" clId="{A00E64FE-13EF-4182-A699-B66844C95513}" dt="2021-04-15T07:00:25.331" v="4445" actId="1076"/>
          <ac:picMkLst>
            <pc:docMk/>
            <pc:sldMk cId="3135843934" sldId="282"/>
            <ac:picMk id="5" creationId="{E0941199-6C80-487D-AF12-87956AD056EB}"/>
          </ac:picMkLst>
        </pc:picChg>
      </pc:sldChg>
      <pc:sldChg chg="addSp delSp modSp new del mod">
        <pc:chgData name="Isaac Wittmeier" userId="6260a295-c539-4623-a921-7cee9f751278" providerId="ADAL" clId="{A00E64FE-13EF-4182-A699-B66844C95513}" dt="2021-04-15T07:17:27.578" v="6308" actId="47"/>
        <pc:sldMkLst>
          <pc:docMk/>
          <pc:sldMk cId="560771908" sldId="283"/>
        </pc:sldMkLst>
        <pc:spChg chg="mod">
          <ac:chgData name="Isaac Wittmeier" userId="6260a295-c539-4623-a921-7cee9f751278" providerId="ADAL" clId="{A00E64FE-13EF-4182-A699-B66844C95513}" dt="2021-04-15T07:01:33.104" v="4517" actId="20577"/>
          <ac:spMkLst>
            <pc:docMk/>
            <pc:sldMk cId="560771908" sldId="283"/>
            <ac:spMk id="2" creationId="{9C444DB7-AC64-4E55-9114-847031907FC1}"/>
          </ac:spMkLst>
        </pc:spChg>
        <pc:spChg chg="del">
          <ac:chgData name="Isaac Wittmeier" userId="6260a295-c539-4623-a921-7cee9f751278" providerId="ADAL" clId="{A00E64FE-13EF-4182-A699-B66844C95513}" dt="2021-04-15T07:15:39.349" v="6165" actId="478"/>
          <ac:spMkLst>
            <pc:docMk/>
            <pc:sldMk cId="560771908" sldId="283"/>
            <ac:spMk id="3" creationId="{FBCC7B83-B8B2-41D4-AC9A-26DD82E444F3}"/>
          </ac:spMkLst>
        </pc:spChg>
        <pc:picChg chg="add del mod">
          <ac:chgData name="Isaac Wittmeier" userId="6260a295-c539-4623-a921-7cee9f751278" providerId="ADAL" clId="{A00E64FE-13EF-4182-A699-B66844C95513}" dt="2021-04-15T07:16:12.800" v="6192" actId="21"/>
          <ac:picMkLst>
            <pc:docMk/>
            <pc:sldMk cId="560771908" sldId="283"/>
            <ac:picMk id="4" creationId="{5E7D8C39-908D-406A-8A04-EE8C6D3149D3}"/>
          </ac:picMkLst>
        </pc:picChg>
      </pc:sldChg>
      <pc:sldChg chg="addSp delSp modSp new mod setBg delDesignElem modNotesTx">
        <pc:chgData name="Isaac Wittmeier" userId="6260a295-c539-4623-a921-7cee9f751278" providerId="ADAL" clId="{A00E64FE-13EF-4182-A699-B66844C95513}" dt="2021-04-21T04:20:57.975" v="10716" actId="20577"/>
        <pc:sldMkLst>
          <pc:docMk/>
          <pc:sldMk cId="2693314453" sldId="284"/>
        </pc:sldMkLst>
        <pc:spChg chg="mod">
          <ac:chgData name="Isaac Wittmeier" userId="6260a295-c539-4623-a921-7cee9f751278" providerId="ADAL" clId="{A00E64FE-13EF-4182-A699-B66844C95513}" dt="2021-04-15T07:09:48.197" v="5582" actId="255"/>
          <ac:spMkLst>
            <pc:docMk/>
            <pc:sldMk cId="2693314453" sldId="284"/>
            <ac:spMk id="2" creationId="{AF5CB8F2-0388-4E97-94F8-F8FC46849103}"/>
          </ac:spMkLst>
        </pc:spChg>
        <pc:spChg chg="mod">
          <ac:chgData name="Isaac Wittmeier" userId="6260a295-c539-4623-a921-7cee9f751278" providerId="ADAL" clId="{A00E64FE-13EF-4182-A699-B66844C95513}" dt="2021-04-15T07:09:42.739" v="5581" actId="255"/>
          <ac:spMkLst>
            <pc:docMk/>
            <pc:sldMk cId="2693314453" sldId="284"/>
            <ac:spMk id="3" creationId="{2ADFE54B-2C61-43CC-99FA-67755FE479A4}"/>
          </ac:spMkLst>
        </pc:spChg>
        <pc:spChg chg="add del">
          <ac:chgData name="Isaac Wittmeier" userId="6260a295-c539-4623-a921-7cee9f751278" providerId="ADAL" clId="{A00E64FE-13EF-4182-A699-B66844C95513}" dt="2021-04-15T07:07:08.578" v="5307" actId="26606"/>
          <ac:spMkLst>
            <pc:docMk/>
            <pc:sldMk cId="2693314453" sldId="284"/>
            <ac:spMk id="10" creationId="{746E2A38-ACC8-44E6-85E2-A79CBAF15174}"/>
          </ac:spMkLst>
        </pc:spChg>
        <pc:spChg chg="add del">
          <ac:chgData name="Isaac Wittmeier" userId="6260a295-c539-4623-a921-7cee9f751278" providerId="ADAL" clId="{A00E64FE-13EF-4182-A699-B66844C95513}" dt="2021-04-15T07:07:08.568" v="5306" actId="26606"/>
          <ac:spMkLst>
            <pc:docMk/>
            <pc:sldMk cId="2693314453" sldId="284"/>
            <ac:spMk id="15" creationId="{5E52985E-2553-471E-82AA-5ED7A329890A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693314453" sldId="284"/>
            <ac:spMk id="19" creationId="{746E2A38-ACC8-44E6-85E2-A79CBAF15174}"/>
          </ac:spMkLst>
        </pc:spChg>
        <pc:picChg chg="add del mod ord">
          <ac:chgData name="Isaac Wittmeier" userId="6260a295-c539-4623-a921-7cee9f751278" providerId="ADAL" clId="{A00E64FE-13EF-4182-A699-B66844C95513}" dt="2021-04-15T07:06:33.685" v="5303" actId="478"/>
          <ac:picMkLst>
            <pc:docMk/>
            <pc:sldMk cId="2693314453" sldId="284"/>
            <ac:picMk id="4" creationId="{13D24CBB-A095-42DC-BE7C-5EED482D0DA0}"/>
          </ac:picMkLst>
        </pc:picChg>
        <pc:picChg chg="add mod ord">
          <ac:chgData name="Isaac Wittmeier" userId="6260a295-c539-4623-a921-7cee9f751278" providerId="ADAL" clId="{A00E64FE-13EF-4182-A699-B66844C95513}" dt="2021-04-15T07:11:02.459" v="5635" actId="14100"/>
          <ac:picMkLst>
            <pc:docMk/>
            <pc:sldMk cId="2693314453" sldId="284"/>
            <ac:picMk id="5" creationId="{ED205071-84F3-466F-8460-BF8066CE6D0F}"/>
          </ac:picMkLst>
        </pc:picChg>
        <pc:picChg chg="add mod">
          <ac:chgData name="Isaac Wittmeier" userId="6260a295-c539-4623-a921-7cee9f751278" providerId="ADAL" clId="{A00E64FE-13EF-4182-A699-B66844C95513}" dt="2021-04-15T07:08:38.165" v="5442" actId="14100"/>
          <ac:picMkLst>
            <pc:docMk/>
            <pc:sldMk cId="2693314453" sldId="284"/>
            <ac:picMk id="6" creationId="{ADA2107C-84B4-44EB-8758-7309826EC7E1}"/>
          </ac:picMkLst>
        </pc:picChg>
        <pc:cxnChg chg="add del">
          <ac:chgData name="Isaac Wittmeier" userId="6260a295-c539-4623-a921-7cee9f751278" providerId="ADAL" clId="{A00E64FE-13EF-4182-A699-B66844C95513}" dt="2021-04-15T07:07:08.568" v="5306" actId="26606"/>
          <ac:cxnSpMkLst>
            <pc:docMk/>
            <pc:sldMk cId="2693314453" sldId="284"/>
            <ac:cxnSpMk id="17" creationId="{DAE3ABC6-4042-4293-A7DF-F01181363B7E}"/>
          </ac:cxnSpMkLst>
        </pc:cxnChg>
      </pc:sldChg>
      <pc:sldChg chg="addSp delSp modSp add mod delAnim modAnim delDesignElem modNotesTx">
        <pc:chgData name="Isaac Wittmeier" userId="6260a295-c539-4623-a921-7cee9f751278" providerId="ADAL" clId="{A00E64FE-13EF-4182-A699-B66844C95513}" dt="2021-04-21T19:07:22.460" v="11873" actId="1076"/>
        <pc:sldMkLst>
          <pc:docMk/>
          <pc:sldMk cId="2386241075" sldId="285"/>
        </pc:sldMkLst>
        <pc:spChg chg="mod">
          <ac:chgData name="Isaac Wittmeier" userId="6260a295-c539-4623-a921-7cee9f751278" providerId="ADAL" clId="{A00E64FE-13EF-4182-A699-B66844C95513}" dt="2021-04-15T07:16:09.439" v="6191" actId="20577"/>
          <ac:spMkLst>
            <pc:docMk/>
            <pc:sldMk cId="2386241075" sldId="285"/>
            <ac:spMk id="2" creationId="{0041B82C-CEA2-4DBA-8ED5-5B4BB9B21605}"/>
          </ac:spMkLst>
        </pc:spChg>
        <pc:spChg chg="mod">
          <ac:chgData name="Isaac Wittmeier" userId="6260a295-c539-4623-a921-7cee9f751278" providerId="ADAL" clId="{A00E64FE-13EF-4182-A699-B66844C95513}" dt="2021-04-15T07:17:14.302" v="6307" actId="20577"/>
          <ac:spMkLst>
            <pc:docMk/>
            <pc:sldMk cId="2386241075" sldId="285"/>
            <ac:spMk id="3" creationId="{B33D8272-2BF2-4D71-8507-9D026967A8D0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86241075" sldId="285"/>
            <ac:spMk id="9" creationId="{9B76D444-2756-434F-AE61-96D69830C13E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2386241075" sldId="285"/>
            <ac:spMk id="11" creationId="{B0161EF8-C8C6-4F2A-9D5C-49BD28A2BDC2}"/>
          </ac:spMkLst>
        </pc:spChg>
        <pc:picChg chg="add mod">
          <ac:chgData name="Isaac Wittmeier" userId="6260a295-c539-4623-a921-7cee9f751278" providerId="ADAL" clId="{A00E64FE-13EF-4182-A699-B66844C95513}" dt="2021-04-21T06:23:55.051" v="11713" actId="1076"/>
          <ac:picMkLst>
            <pc:docMk/>
            <pc:sldMk cId="2386241075" sldId="285"/>
            <ac:picMk id="4" creationId="{8D5CA4D5-B9B2-4D1F-B026-931224B64676}"/>
          </ac:picMkLst>
        </pc:picChg>
        <pc:picChg chg="add mod modCrop">
          <ac:chgData name="Isaac Wittmeier" userId="6260a295-c539-4623-a921-7cee9f751278" providerId="ADAL" clId="{A00E64FE-13EF-4182-A699-B66844C95513}" dt="2021-04-21T19:07:22.460" v="11873" actId="1076"/>
          <ac:picMkLst>
            <pc:docMk/>
            <pc:sldMk cId="2386241075" sldId="285"/>
            <ac:picMk id="4" creationId="{CD166E60-1457-440B-A4EF-028260F7CEAE}"/>
          </ac:picMkLst>
        </pc:picChg>
        <pc:picChg chg="add del mod modCrop">
          <ac:chgData name="Isaac Wittmeier" userId="6260a295-c539-4623-a921-7cee9f751278" providerId="ADAL" clId="{A00E64FE-13EF-4182-A699-B66844C95513}" dt="2021-04-21T19:06:08.656" v="11862" actId="478"/>
          <ac:picMkLst>
            <pc:docMk/>
            <pc:sldMk cId="2386241075" sldId="285"/>
            <ac:picMk id="5" creationId="{D49C3099-66C4-414A-BFE9-F633511461C3}"/>
          </ac:picMkLst>
        </pc:picChg>
        <pc:picChg chg="del">
          <ac:chgData name="Isaac Wittmeier" userId="6260a295-c539-4623-a921-7cee9f751278" providerId="ADAL" clId="{A00E64FE-13EF-4182-A699-B66844C95513}" dt="2021-04-15T07:16:17.131" v="6194" actId="478"/>
          <ac:picMkLst>
            <pc:docMk/>
            <pc:sldMk cId="2386241075" sldId="285"/>
            <ac:picMk id="5" creationId="{E0941199-6C80-487D-AF12-87956AD056EB}"/>
          </ac:picMkLst>
        </pc:picChg>
        <pc:picChg chg="add del mod">
          <ac:chgData name="Isaac Wittmeier" userId="6260a295-c539-4623-a921-7cee9f751278" providerId="ADAL" clId="{A00E64FE-13EF-4182-A699-B66844C95513}" dt="2021-04-15T07:19:42.872" v="6374" actId="478"/>
          <ac:picMkLst>
            <pc:docMk/>
            <pc:sldMk cId="2386241075" sldId="285"/>
            <ac:picMk id="7" creationId="{9E68D8E7-BF4C-4556-A352-51D8A89886FC}"/>
          </ac:picMkLst>
        </pc:picChg>
      </pc:sldChg>
      <pc:sldChg chg="add del ord modNotesTx">
        <pc:chgData name="Isaac Wittmeier" userId="6260a295-c539-4623-a921-7cee9f751278" providerId="ADAL" clId="{A00E64FE-13EF-4182-A699-B66844C95513}" dt="2021-04-20T19:32:19.498" v="9193" actId="47"/>
        <pc:sldMkLst>
          <pc:docMk/>
          <pc:sldMk cId="306582143" sldId="286"/>
        </pc:sldMkLst>
      </pc:sldChg>
      <pc:sldChg chg="addSp delSp modSp new mod modAnim modNotesTx">
        <pc:chgData name="Isaac Wittmeier" userId="6260a295-c539-4623-a921-7cee9f751278" providerId="ADAL" clId="{A00E64FE-13EF-4182-A699-B66844C95513}" dt="2021-04-15T17:32:19.271" v="8874" actId="20577"/>
        <pc:sldMkLst>
          <pc:docMk/>
          <pc:sldMk cId="712194370" sldId="287"/>
        </pc:sldMkLst>
        <pc:spChg chg="del">
          <ac:chgData name="Isaac Wittmeier" userId="6260a295-c539-4623-a921-7cee9f751278" providerId="ADAL" clId="{A00E64FE-13EF-4182-A699-B66844C95513}" dt="2021-04-15T17:29:33.470" v="8717" actId="478"/>
          <ac:spMkLst>
            <pc:docMk/>
            <pc:sldMk cId="712194370" sldId="287"/>
            <ac:spMk id="2" creationId="{E78C5AB7-D958-492B-9B55-DC2ACEABB3FF}"/>
          </ac:spMkLst>
        </pc:spChg>
        <pc:spChg chg="del">
          <ac:chgData name="Isaac Wittmeier" userId="6260a295-c539-4623-a921-7cee9f751278" providerId="ADAL" clId="{A00E64FE-13EF-4182-A699-B66844C95513}" dt="2021-04-15T17:29:32.300" v="8716" actId="478"/>
          <ac:spMkLst>
            <pc:docMk/>
            <pc:sldMk cId="712194370" sldId="287"/>
            <ac:spMk id="3" creationId="{9D283898-373D-4E9C-AE63-F808F9A6C4E4}"/>
          </ac:spMkLst>
        </pc:spChg>
        <pc:spChg chg="add del mod">
          <ac:chgData name="Isaac Wittmeier" userId="6260a295-c539-4623-a921-7cee9f751278" providerId="ADAL" clId="{A00E64FE-13EF-4182-A699-B66844C95513}" dt="2021-04-15T17:29:35.810" v="8719"/>
          <ac:spMkLst>
            <pc:docMk/>
            <pc:sldMk cId="712194370" sldId="287"/>
            <ac:spMk id="4" creationId="{1D63E7B3-5074-42F2-85D9-D48B80AD5897}"/>
          </ac:spMkLst>
        </pc:spChg>
        <pc:picChg chg="add mod">
          <ac:chgData name="Isaac Wittmeier" userId="6260a295-c539-4623-a921-7cee9f751278" providerId="ADAL" clId="{A00E64FE-13EF-4182-A699-B66844C95513}" dt="2021-04-15T17:29:45.050" v="8725" actId="1076"/>
          <ac:picMkLst>
            <pc:docMk/>
            <pc:sldMk cId="712194370" sldId="287"/>
            <ac:picMk id="5" creationId="{E9779ECD-FE93-4363-BDB0-7285E9FCF9FE}"/>
          </ac:picMkLst>
        </pc:picChg>
      </pc:sldChg>
      <pc:sldChg chg="addSp delSp modSp add mod setBg setClrOvrMap delDesignElem modNotesTx">
        <pc:chgData name="Isaac Wittmeier" userId="6260a295-c539-4623-a921-7cee9f751278" providerId="ADAL" clId="{A00E64FE-13EF-4182-A699-B66844C95513}" dt="2021-04-21T04:22:25.929" v="10749" actId="20577"/>
        <pc:sldMkLst>
          <pc:docMk/>
          <pc:sldMk cId="3539536136" sldId="288"/>
        </pc:sldMkLst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539536136" sldId="288"/>
            <ac:spMk id="14" creationId="{12E8CD4E-6381-4807-AA5B-CE0024A8BE19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539536136" sldId="288"/>
            <ac:spMk id="15" creationId="{D28445F8-F032-43C9-8D0F-A5155F525283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539536136" sldId="288"/>
            <ac:spMk id="16" creationId="{36A325B5-56A3-425A-B9A3-0CEB7CA1BBF6}"/>
          </ac:spMkLst>
        </pc:spChg>
        <pc:spChg chg="del">
          <ac:chgData name="Isaac Wittmeier" userId="6260a295-c539-4623-a921-7cee9f751278" providerId="ADAL" clId="{A00E64FE-13EF-4182-A699-B66844C95513}" dt="2021-04-20T19:30:30.837" v="9088"/>
          <ac:spMkLst>
            <pc:docMk/>
            <pc:sldMk cId="3539536136" sldId="288"/>
            <ac:spMk id="17" creationId="{12E8CD4E-6381-4807-AA5B-CE0024A8BE19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539536136" sldId="288"/>
            <ac:spMk id="18" creationId="{B80DE958-9D45-4CAD-BF1F-FA2ED970B7F6}"/>
          </ac:spMkLst>
        </pc:spChg>
        <pc:spChg chg="del">
          <ac:chgData name="Isaac Wittmeier" userId="6260a295-c539-4623-a921-7cee9f751278" providerId="ADAL" clId="{A00E64FE-13EF-4182-A699-B66844C95513}" dt="2021-04-20T19:30:30.837" v="9088"/>
          <ac:spMkLst>
            <pc:docMk/>
            <pc:sldMk cId="3539536136" sldId="288"/>
            <ac:spMk id="19" creationId="{D28445F8-F032-43C9-8D0F-A5155F525283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539536136" sldId="288"/>
            <ac:spMk id="20" creationId="{BB93B4BF-AD35-4E52-8131-161C5FB9CDD7}"/>
          </ac:spMkLst>
        </pc:spChg>
        <pc:spChg chg="del">
          <ac:chgData name="Isaac Wittmeier" userId="6260a295-c539-4623-a921-7cee9f751278" providerId="ADAL" clId="{A00E64FE-13EF-4182-A699-B66844C95513}" dt="2021-04-20T19:30:30.837" v="9088"/>
          <ac:spMkLst>
            <pc:docMk/>
            <pc:sldMk cId="3539536136" sldId="288"/>
            <ac:spMk id="21" creationId="{36A325B5-56A3-425A-B9A3-0CEB7CA1BBF6}"/>
          </ac:spMkLst>
        </pc:spChg>
        <pc:spChg chg="del">
          <ac:chgData name="Isaac Wittmeier" userId="6260a295-c539-4623-a921-7cee9f751278" providerId="ADAL" clId="{A00E64FE-13EF-4182-A699-B66844C95513}" dt="2021-04-20T19:30:30.837" v="9088"/>
          <ac:spMkLst>
            <pc:docMk/>
            <pc:sldMk cId="3539536136" sldId="288"/>
            <ac:spMk id="23" creationId="{B80DE958-9D45-4CAD-BF1F-FA2ED970B7F6}"/>
          </ac:spMkLst>
        </pc:spChg>
        <pc:spChg chg="del">
          <ac:chgData name="Isaac Wittmeier" userId="6260a295-c539-4623-a921-7cee9f751278" providerId="ADAL" clId="{A00E64FE-13EF-4182-A699-B66844C95513}" dt="2021-04-20T19:30:30.837" v="9088"/>
          <ac:spMkLst>
            <pc:docMk/>
            <pc:sldMk cId="3539536136" sldId="288"/>
            <ac:spMk id="25" creationId="{BB93B4BF-AD35-4E52-8131-161C5FB9CDD7}"/>
          </ac:spMkLst>
        </pc:spChg>
        <pc:picChg chg="mod">
          <ac:chgData name="Isaac Wittmeier" userId="6260a295-c539-4623-a921-7cee9f751278" providerId="ADAL" clId="{A00E64FE-13EF-4182-A699-B66844C95513}" dt="2021-04-20T19:40:06.290" v="9284" actId="1076"/>
          <ac:picMkLst>
            <pc:docMk/>
            <pc:sldMk cId="3539536136" sldId="288"/>
            <ac:picMk id="3" creationId="{7E0924C4-96C8-4D09-AD50-5EC778A5C76D}"/>
          </ac:picMkLst>
        </pc:picChg>
        <pc:picChg chg="mod">
          <ac:chgData name="Isaac Wittmeier" userId="6260a295-c539-4623-a921-7cee9f751278" providerId="ADAL" clId="{A00E64FE-13EF-4182-A699-B66844C95513}" dt="2021-04-20T19:40:08.856" v="9285" actId="1076"/>
          <ac:picMkLst>
            <pc:docMk/>
            <pc:sldMk cId="3539536136" sldId="288"/>
            <ac:picMk id="12" creationId="{0274B138-B438-4354-ADAA-2290B786A3DC}"/>
          </ac:picMkLst>
        </pc:picChg>
      </pc:sldChg>
      <pc:sldChg chg="new del">
        <pc:chgData name="Isaac Wittmeier" userId="6260a295-c539-4623-a921-7cee9f751278" providerId="ADAL" clId="{A00E64FE-13EF-4182-A699-B66844C95513}" dt="2021-04-20T21:27:06.978" v="9299" actId="47"/>
        <pc:sldMkLst>
          <pc:docMk/>
          <pc:sldMk cId="1755848560" sldId="289"/>
        </pc:sldMkLst>
      </pc:sldChg>
      <pc:sldChg chg="new del ord">
        <pc:chgData name="Isaac Wittmeier" userId="6260a295-c539-4623-a921-7cee9f751278" providerId="ADAL" clId="{A00E64FE-13EF-4182-A699-B66844C95513}" dt="2021-04-20T21:33:12.825" v="9303" actId="47"/>
        <pc:sldMkLst>
          <pc:docMk/>
          <pc:sldMk cId="3141325115" sldId="289"/>
        </pc:sldMkLst>
      </pc:sldChg>
      <pc:sldChg chg="addSp delSp modSp mod modTransition setBg setClrOvrMap">
        <pc:chgData name="Isaac Wittmeier" userId="6260a295-c539-4623-a921-7cee9f751278" providerId="ADAL" clId="{A00E64FE-13EF-4182-A699-B66844C95513}" dt="2021-04-23T19:03:21.026" v="11900" actId="26606"/>
        <pc:sldMkLst>
          <pc:docMk/>
          <pc:sldMk cId="2383594522" sldId="290"/>
        </pc:sldMkLst>
        <pc:spChg chg="add del mod">
          <ac:chgData name="Isaac Wittmeier" userId="6260a295-c539-4623-a921-7cee9f751278" providerId="ADAL" clId="{A00E64FE-13EF-4182-A699-B66844C95513}" dt="2021-04-23T19:00:24.161" v="11875" actId="931"/>
          <ac:spMkLst>
            <pc:docMk/>
            <pc:sldMk cId="2383594522" sldId="290"/>
            <ac:spMk id="3" creationId="{CF23E136-F987-4CD1-80E0-02EF0382DEC4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8" creationId="{F3060C83-F051-4F0E-ABAD-AA0DFC48B218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13" creationId="{83C98ABE-055B-441F-B07E-44F97F083C39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15" creationId="{29FDB030-9B49-4CED-8CCD-4D99382388AC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17" creationId="{3783CA14-24A1-485C-8B30-D6A5D87987AD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22" creationId="{3ECA69A1-7536-43AC-85EF-C7106179F5ED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23" creationId="{9A97C86A-04D6-40F7-AE84-31AB43E6A846}"/>
          </ac:spMkLst>
        </pc:spChg>
        <pc:spChg chg="add del">
          <ac:chgData name="Isaac Wittmeier" userId="6260a295-c539-4623-a921-7cee9f751278" providerId="ADAL" clId="{A00E64FE-13EF-4182-A699-B66844C95513}" dt="2021-04-23T19:01:27.109" v="11878" actId="26606"/>
          <ac:spMkLst>
            <pc:docMk/>
            <pc:sldMk cId="2383594522" sldId="290"/>
            <ac:spMk id="24" creationId="{FF9F2414-84E8-453E-B1F3-389FDE8192D9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25" creationId="{F3060C83-F051-4F0E-ABAD-AA0DFC48B218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26" creationId="{83C98ABE-055B-441F-B07E-44F97F083C39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27" creationId="{29FDB030-9B49-4CED-8CCD-4D99382388AC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28" creationId="{3783CA14-24A1-485C-8B30-D6A5D87987AD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29" creationId="{9A97C86A-04D6-40F7-AE84-31AB43E6A846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30" creationId="{FF9F2414-84E8-453E-B1F3-389FDE8192D9}"/>
          </ac:spMkLst>
        </pc:spChg>
        <pc:spChg chg="add del">
          <ac:chgData name="Isaac Wittmeier" userId="6260a295-c539-4623-a921-7cee9f751278" providerId="ADAL" clId="{A00E64FE-13EF-4182-A699-B66844C95513}" dt="2021-04-23T19:01:28.398" v="11882" actId="26606"/>
          <ac:spMkLst>
            <pc:docMk/>
            <pc:sldMk cId="2383594522" sldId="290"/>
            <ac:spMk id="31" creationId="{3ECA69A1-7536-43AC-85EF-C7106179F5ED}"/>
          </ac:spMkLst>
        </pc:spChg>
        <pc:spChg chg="add del">
          <ac:chgData name="Isaac Wittmeier" userId="6260a295-c539-4623-a921-7cee9f751278" providerId="ADAL" clId="{A00E64FE-13EF-4182-A699-B66844C95513}" dt="2021-04-23T19:01:39.232" v="11888" actId="26606"/>
          <ac:spMkLst>
            <pc:docMk/>
            <pc:sldMk cId="2383594522" sldId="290"/>
            <ac:spMk id="32" creationId="{E2D3D3F2-ABBB-4453-B1C5-1BEBF7E4DD56}"/>
          </ac:spMkLst>
        </pc:spChg>
        <pc:spChg chg="add">
          <ac:chgData name="Isaac Wittmeier" userId="6260a295-c539-4623-a921-7cee9f751278" providerId="ADAL" clId="{A00E64FE-13EF-4182-A699-B66844C95513}" dt="2021-04-23T19:03:21.026" v="11900" actId="26606"/>
          <ac:spMkLst>
            <pc:docMk/>
            <pc:sldMk cId="2383594522" sldId="290"/>
            <ac:spMk id="33" creationId="{32BC26D8-82FB-445E-AA49-62A77D7C1EE0}"/>
          </ac:spMkLst>
        </pc:spChg>
        <pc:spChg chg="add del">
          <ac:chgData name="Isaac Wittmeier" userId="6260a295-c539-4623-a921-7cee9f751278" providerId="ADAL" clId="{A00E64FE-13EF-4182-A699-B66844C95513}" dt="2021-04-23T19:01:33.605" v="11884" actId="26606"/>
          <ac:spMkLst>
            <pc:docMk/>
            <pc:sldMk cId="2383594522" sldId="290"/>
            <ac:spMk id="34" creationId="{A3BAF07C-C39E-42EB-BB22-8D46691D9735}"/>
          </ac:spMkLst>
        </pc:spChg>
        <pc:spChg chg="add del">
          <ac:chgData name="Isaac Wittmeier" userId="6260a295-c539-4623-a921-7cee9f751278" providerId="ADAL" clId="{A00E64FE-13EF-4182-A699-B66844C95513}" dt="2021-04-23T19:01:33.605" v="11884" actId="26606"/>
          <ac:spMkLst>
            <pc:docMk/>
            <pc:sldMk cId="2383594522" sldId="290"/>
            <ac:spMk id="35" creationId="{44C110BA-81E8-4247-853A-5F2B93E92E46}"/>
          </ac:spMkLst>
        </pc:spChg>
        <pc:spChg chg="add">
          <ac:chgData name="Isaac Wittmeier" userId="6260a295-c539-4623-a921-7cee9f751278" providerId="ADAL" clId="{A00E64FE-13EF-4182-A699-B66844C95513}" dt="2021-04-23T19:03:21.026" v="11900" actId="26606"/>
          <ac:spMkLst>
            <pc:docMk/>
            <pc:sldMk cId="2383594522" sldId="290"/>
            <ac:spMk id="37" creationId="{CB44330D-EA18-4254-AA95-EB49948539B8}"/>
          </ac:spMkLst>
        </pc:spChg>
        <pc:spChg chg="add del">
          <ac:chgData name="Isaac Wittmeier" userId="6260a295-c539-4623-a921-7cee9f751278" providerId="ADAL" clId="{A00E64FE-13EF-4182-A699-B66844C95513}" dt="2021-04-23T19:01:33.605" v="11884" actId="26606"/>
          <ac:spMkLst>
            <pc:docMk/>
            <pc:sldMk cId="2383594522" sldId="290"/>
            <ac:spMk id="54" creationId="{A9D386A4-0D8F-4A15-8734-11B4BC46E456}"/>
          </ac:spMkLst>
        </pc:spChg>
        <pc:spChg chg="add del">
          <ac:chgData name="Isaac Wittmeier" userId="6260a295-c539-4623-a921-7cee9f751278" providerId="ADAL" clId="{A00E64FE-13EF-4182-A699-B66844C95513}" dt="2021-04-23T19:01:36.622" v="11886" actId="26606"/>
          <ac:spMkLst>
            <pc:docMk/>
            <pc:sldMk cId="2383594522" sldId="290"/>
            <ac:spMk id="56" creationId="{32BC26D8-82FB-445E-AA49-62A77D7C1EE0}"/>
          </ac:spMkLst>
        </pc:spChg>
        <pc:spChg chg="add del">
          <ac:chgData name="Isaac Wittmeier" userId="6260a295-c539-4623-a921-7cee9f751278" providerId="ADAL" clId="{A00E64FE-13EF-4182-A699-B66844C95513}" dt="2021-04-23T19:01:36.622" v="11886" actId="26606"/>
          <ac:spMkLst>
            <pc:docMk/>
            <pc:sldMk cId="2383594522" sldId="290"/>
            <ac:spMk id="57" creationId="{CB44330D-EA18-4254-AA95-EB49948539B8}"/>
          </ac:spMkLst>
        </pc:spChg>
        <pc:spChg chg="add del">
          <ac:chgData name="Isaac Wittmeier" userId="6260a295-c539-4623-a921-7cee9f751278" providerId="ADAL" clId="{A00E64FE-13EF-4182-A699-B66844C95513}" dt="2021-04-23T19:01:39.232" v="11888" actId="26606"/>
          <ac:spMkLst>
            <pc:docMk/>
            <pc:sldMk cId="2383594522" sldId="290"/>
            <ac:spMk id="59" creationId="{D7A453D2-15D8-4403-815F-291FA16340D9}"/>
          </ac:spMkLst>
        </pc:spChg>
        <pc:spChg chg="add del">
          <ac:chgData name="Isaac Wittmeier" userId="6260a295-c539-4623-a921-7cee9f751278" providerId="ADAL" clId="{A00E64FE-13EF-4182-A699-B66844C95513}" dt="2021-04-23T19:01:39.232" v="11888" actId="26606"/>
          <ac:spMkLst>
            <pc:docMk/>
            <pc:sldMk cId="2383594522" sldId="290"/>
            <ac:spMk id="60" creationId="{8161EA6B-09CA-445B-AB0D-8DF76FA92DEF}"/>
          </ac:spMkLst>
        </pc:spChg>
        <pc:spChg chg="add del">
          <ac:chgData name="Isaac Wittmeier" userId="6260a295-c539-4623-a921-7cee9f751278" providerId="ADAL" clId="{A00E64FE-13EF-4182-A699-B66844C95513}" dt="2021-04-23T19:01:39.232" v="11888" actId="26606"/>
          <ac:spMkLst>
            <pc:docMk/>
            <pc:sldMk cId="2383594522" sldId="290"/>
            <ac:spMk id="68" creationId="{5D2852B0-6D34-4309-8548-B127BF299DEF}"/>
          </ac:spMkLst>
        </pc:spChg>
        <pc:spChg chg="add del">
          <ac:chgData name="Isaac Wittmeier" userId="6260a295-c539-4623-a921-7cee9f751278" providerId="ADAL" clId="{A00E64FE-13EF-4182-A699-B66844C95513}" dt="2021-04-23T19:01:39.232" v="11888" actId="26606"/>
          <ac:spMkLst>
            <pc:docMk/>
            <pc:sldMk cId="2383594522" sldId="290"/>
            <ac:spMk id="69" creationId="{B8114C98-A349-4111-A123-E8EAB86ABE30}"/>
          </ac:spMkLst>
        </pc:spChg>
        <pc:spChg chg="add del">
          <ac:chgData name="Isaac Wittmeier" userId="6260a295-c539-4623-a921-7cee9f751278" providerId="ADAL" clId="{A00E64FE-13EF-4182-A699-B66844C95513}" dt="2021-04-23T19:01:40.395" v="11890" actId="26606"/>
          <ac:spMkLst>
            <pc:docMk/>
            <pc:sldMk cId="2383594522" sldId="290"/>
            <ac:spMk id="79" creationId="{96918796-2918-40D6-BE3A-4600C47FCD42}"/>
          </ac:spMkLst>
        </pc:spChg>
        <pc:spChg chg="add del">
          <ac:chgData name="Isaac Wittmeier" userId="6260a295-c539-4623-a921-7cee9f751278" providerId="ADAL" clId="{A00E64FE-13EF-4182-A699-B66844C95513}" dt="2021-04-23T19:01:40.395" v="11890" actId="26606"/>
          <ac:spMkLst>
            <pc:docMk/>
            <pc:sldMk cId="2383594522" sldId="290"/>
            <ac:spMk id="80" creationId="{223D764E-90F3-44D7-B039-ECCE78B4E285}"/>
          </ac:spMkLst>
        </pc:spChg>
        <pc:spChg chg="add del">
          <ac:chgData name="Isaac Wittmeier" userId="6260a295-c539-4623-a921-7cee9f751278" providerId="ADAL" clId="{A00E64FE-13EF-4182-A699-B66844C95513}" dt="2021-04-23T19:01:42.834" v="11892" actId="26606"/>
          <ac:spMkLst>
            <pc:docMk/>
            <pc:sldMk cId="2383594522" sldId="290"/>
            <ac:spMk id="82" creationId="{1A95671B-3CC6-4792-9114-B74FAEA224E6}"/>
          </ac:spMkLst>
        </pc:spChg>
        <pc:spChg chg="add del">
          <ac:chgData name="Isaac Wittmeier" userId="6260a295-c539-4623-a921-7cee9f751278" providerId="ADAL" clId="{A00E64FE-13EF-4182-A699-B66844C95513}" dt="2021-04-23T19:01:42.834" v="11892" actId="26606"/>
          <ac:spMkLst>
            <pc:docMk/>
            <pc:sldMk cId="2383594522" sldId="290"/>
            <ac:spMk id="83" creationId="{5490F69E-9CE3-45CB-A261-E4CC9CA3C9D5}"/>
          </ac:spMkLst>
        </pc:spChg>
        <pc:spChg chg="add del">
          <ac:chgData name="Isaac Wittmeier" userId="6260a295-c539-4623-a921-7cee9f751278" providerId="ADAL" clId="{A00E64FE-13EF-4182-A699-B66844C95513}" dt="2021-04-23T19:01:47.460" v="11894" actId="26606"/>
          <ac:spMkLst>
            <pc:docMk/>
            <pc:sldMk cId="2383594522" sldId="290"/>
            <ac:spMk id="85" creationId="{85016AEC-0320-4ED0-8ECB-FE11DDDFE17A}"/>
          </ac:spMkLst>
        </pc:spChg>
        <pc:spChg chg="add del">
          <ac:chgData name="Isaac Wittmeier" userId="6260a295-c539-4623-a921-7cee9f751278" providerId="ADAL" clId="{A00E64FE-13EF-4182-A699-B66844C95513}" dt="2021-04-23T19:01:47.460" v="11894" actId="26606"/>
          <ac:spMkLst>
            <pc:docMk/>
            <pc:sldMk cId="2383594522" sldId="290"/>
            <ac:spMk id="86" creationId="{C70C3B59-DE2C-4611-8148-812575C5CA48}"/>
          </ac:spMkLst>
        </pc:spChg>
        <pc:spChg chg="add del">
          <ac:chgData name="Isaac Wittmeier" userId="6260a295-c539-4623-a921-7cee9f751278" providerId="ADAL" clId="{A00E64FE-13EF-4182-A699-B66844C95513}" dt="2021-04-23T19:01:47.460" v="11894" actId="26606"/>
          <ac:spMkLst>
            <pc:docMk/>
            <pc:sldMk cId="2383594522" sldId="290"/>
            <ac:spMk id="87" creationId="{1FAAB2A7-5725-4F46-817C-E522D0817ED7}"/>
          </ac:spMkLst>
        </pc:spChg>
        <pc:grpChg chg="add del">
          <ac:chgData name="Isaac Wittmeier" userId="6260a295-c539-4623-a921-7cee9f751278" providerId="ADAL" clId="{A00E64FE-13EF-4182-A699-B66844C95513}" dt="2021-04-23T19:01:33.605" v="11884" actId="26606"/>
          <ac:grpSpMkLst>
            <pc:docMk/>
            <pc:sldMk cId="2383594522" sldId="290"/>
            <ac:grpSpMk id="36" creationId="{D8E9CF54-0466-4261-9E62-0249E60E1886}"/>
          </ac:grpSpMkLst>
        </pc:grpChg>
        <pc:grpChg chg="add del">
          <ac:chgData name="Isaac Wittmeier" userId="6260a295-c539-4623-a921-7cee9f751278" providerId="ADAL" clId="{A00E64FE-13EF-4182-A699-B66844C95513}" dt="2021-04-23T19:01:39.232" v="11888" actId="26606"/>
          <ac:grpSpMkLst>
            <pc:docMk/>
            <pc:sldMk cId="2383594522" sldId="290"/>
            <ac:grpSpMk id="40" creationId="{4043ADFC-DC2E-40D2-954D-4A13B908DA80}"/>
          </ac:grpSpMkLst>
        </pc:grpChg>
        <pc:grpChg chg="add del">
          <ac:chgData name="Isaac Wittmeier" userId="6260a295-c539-4623-a921-7cee9f751278" providerId="ADAL" clId="{A00E64FE-13EF-4182-A699-B66844C95513}" dt="2021-04-23T19:01:39.232" v="11888" actId="26606"/>
          <ac:grpSpMkLst>
            <pc:docMk/>
            <pc:sldMk cId="2383594522" sldId="290"/>
            <ac:grpSpMk id="61" creationId="{74E65F23-789E-4CB9-B34F-46A85E25D667}"/>
          </ac:grpSpMkLst>
        </pc:grpChg>
        <pc:grpChg chg="add del">
          <ac:chgData name="Isaac Wittmeier" userId="6260a295-c539-4623-a921-7cee9f751278" providerId="ADAL" clId="{A00E64FE-13EF-4182-A699-B66844C95513}" dt="2021-04-23T19:01:39.232" v="11888" actId="26606"/>
          <ac:grpSpMkLst>
            <pc:docMk/>
            <pc:sldMk cId="2383594522" sldId="290"/>
            <ac:grpSpMk id="70" creationId="{670FB431-AE18-414D-92F4-1D12D1991152}"/>
          </ac:grpSpMkLst>
        </pc:grpChg>
        <pc:grpChg chg="add del">
          <ac:chgData name="Isaac Wittmeier" userId="6260a295-c539-4623-a921-7cee9f751278" providerId="ADAL" clId="{A00E64FE-13EF-4182-A699-B66844C95513}" dt="2021-04-23T19:01:39.232" v="11888" actId="26606"/>
          <ac:grpSpMkLst>
            <pc:docMk/>
            <pc:sldMk cId="2383594522" sldId="290"/>
            <ac:grpSpMk id="75" creationId="{8214E4A5-A0D2-42C4-8D14-D2A7E495F041}"/>
          </ac:grpSpMkLst>
        </pc:grpChg>
        <pc:picChg chg="add mod">
          <ac:chgData name="Isaac Wittmeier" userId="6260a295-c539-4623-a921-7cee9f751278" providerId="ADAL" clId="{A00E64FE-13EF-4182-A699-B66844C95513}" dt="2021-04-23T19:01:47.461" v="11895" actId="26606"/>
          <ac:picMkLst>
            <pc:docMk/>
            <pc:sldMk cId="2383594522" sldId="290"/>
            <ac:picMk id="5" creationId="{DBD0931D-0D42-48FA-9BAB-E4A665219EEC}"/>
          </ac:picMkLst>
        </pc:picChg>
        <pc:picChg chg="del mod">
          <ac:chgData name="Isaac Wittmeier" userId="6260a295-c539-4623-a921-7cee9f751278" providerId="ADAL" clId="{A00E64FE-13EF-4182-A699-B66844C95513}" dt="2021-04-23T19:00:09.378" v="11874" actId="478"/>
          <ac:picMkLst>
            <pc:docMk/>
            <pc:sldMk cId="2383594522" sldId="290"/>
            <ac:picMk id="11" creationId="{D9D671C6-77FF-4FAA-95A0-8E99A92A5C33}"/>
          </ac:picMkLst>
        </pc:picChg>
      </pc:sldChg>
      <pc:sldChg chg="addSp delSp modSp mod modTransition">
        <pc:chgData name="Isaac Wittmeier" userId="6260a295-c539-4623-a921-7cee9f751278" providerId="ADAL" clId="{A00E64FE-13EF-4182-A699-B66844C95513}" dt="2021-04-23T19:24:50.666" v="11958" actId="14826"/>
        <pc:sldMkLst>
          <pc:docMk/>
          <pc:sldMk cId="876025207" sldId="291"/>
        </pc:sldMkLst>
        <pc:spChg chg="add del mod">
          <ac:chgData name="Isaac Wittmeier" userId="6260a295-c539-4623-a921-7cee9f751278" providerId="ADAL" clId="{A00E64FE-13EF-4182-A699-B66844C95513}" dt="2021-04-23T19:18:01.693" v="11902" actId="931"/>
          <ac:spMkLst>
            <pc:docMk/>
            <pc:sldMk cId="876025207" sldId="291"/>
            <ac:spMk id="3" creationId="{BD020B18-3517-4CA4-9C7F-2D7B11916DBE}"/>
          </ac:spMkLst>
        </pc:spChg>
        <pc:spChg chg="add">
          <ac:chgData name="Isaac Wittmeier" userId="6260a295-c539-4623-a921-7cee9f751278" providerId="ADAL" clId="{A00E64FE-13EF-4182-A699-B66844C95513}" dt="2021-04-23T19:18:10.285" v="11903" actId="26606"/>
          <ac:spMkLst>
            <pc:docMk/>
            <pc:sldMk cId="876025207" sldId="291"/>
            <ac:spMk id="11" creationId="{32BC26D8-82FB-445E-AA49-62A77D7C1EE0}"/>
          </ac:spMkLst>
        </pc:spChg>
        <pc:spChg chg="add">
          <ac:chgData name="Isaac Wittmeier" userId="6260a295-c539-4623-a921-7cee9f751278" providerId="ADAL" clId="{A00E64FE-13EF-4182-A699-B66844C95513}" dt="2021-04-23T19:18:10.285" v="11903" actId="26606"/>
          <ac:spMkLst>
            <pc:docMk/>
            <pc:sldMk cId="876025207" sldId="291"/>
            <ac:spMk id="13" creationId="{CB44330D-EA18-4254-AA95-EB49948539B8}"/>
          </ac:spMkLst>
        </pc:spChg>
        <pc:picChg chg="del mod">
          <ac:chgData name="Isaac Wittmeier" userId="6260a295-c539-4623-a921-7cee9f751278" providerId="ADAL" clId="{A00E64FE-13EF-4182-A699-B66844C95513}" dt="2021-04-23T19:17:57.748" v="11901" actId="478"/>
          <ac:picMkLst>
            <pc:docMk/>
            <pc:sldMk cId="876025207" sldId="291"/>
            <ac:picMk id="5" creationId="{2774C24D-ED09-4941-988E-4C7346864E5C}"/>
          </ac:picMkLst>
        </pc:picChg>
        <pc:picChg chg="add mod">
          <ac:chgData name="Isaac Wittmeier" userId="6260a295-c539-4623-a921-7cee9f751278" providerId="ADAL" clId="{A00E64FE-13EF-4182-A699-B66844C95513}" dt="2021-04-23T19:24:50.666" v="11958" actId="14826"/>
          <ac:picMkLst>
            <pc:docMk/>
            <pc:sldMk cId="876025207" sldId="291"/>
            <ac:picMk id="6" creationId="{B52FAC81-7707-40B7-80AF-077921B3D971}"/>
          </ac:picMkLst>
        </pc:picChg>
        <pc:picChg chg="add mod">
          <ac:chgData name="Isaac Wittmeier" userId="6260a295-c539-4623-a921-7cee9f751278" providerId="ADAL" clId="{A00E64FE-13EF-4182-A699-B66844C95513}" dt="2021-04-23T19:20:37.872" v="11931" actId="1076"/>
          <ac:picMkLst>
            <pc:docMk/>
            <pc:sldMk cId="876025207" sldId="291"/>
            <ac:picMk id="8" creationId="{DD285774-076A-4017-B78A-CF4A050731C7}"/>
          </ac:picMkLst>
        </pc:picChg>
        <pc:picChg chg="add mod">
          <ac:chgData name="Isaac Wittmeier" userId="6260a295-c539-4623-a921-7cee9f751278" providerId="ADAL" clId="{A00E64FE-13EF-4182-A699-B66844C95513}" dt="2021-04-23T19:22:29.598" v="11954" actId="1076"/>
          <ac:picMkLst>
            <pc:docMk/>
            <pc:sldMk cId="876025207" sldId="291"/>
            <ac:picMk id="10" creationId="{6D35CB30-0EA6-4AA2-BEDC-E7646DDAA8C4}"/>
          </ac:picMkLst>
        </pc:picChg>
        <pc:picChg chg="add mod">
          <ac:chgData name="Isaac Wittmeier" userId="6260a295-c539-4623-a921-7cee9f751278" providerId="ADAL" clId="{A00E64FE-13EF-4182-A699-B66844C95513}" dt="2021-04-23T19:22:13.510" v="11949" actId="1076"/>
          <ac:picMkLst>
            <pc:docMk/>
            <pc:sldMk cId="876025207" sldId="291"/>
            <ac:picMk id="14" creationId="{D81A53DD-A832-48DA-8BF6-164F76385F77}"/>
          </ac:picMkLst>
        </pc:picChg>
        <pc:cxnChg chg="add mod">
          <ac:chgData name="Isaac Wittmeier" userId="6260a295-c539-4623-a921-7cee9f751278" providerId="ADAL" clId="{A00E64FE-13EF-4182-A699-B66844C95513}" dt="2021-04-23T19:22:17.563" v="11951" actId="14100"/>
          <ac:cxnSpMkLst>
            <pc:docMk/>
            <pc:sldMk cId="876025207" sldId="291"/>
            <ac:cxnSpMk id="16" creationId="{CB48299F-6D2D-4431-AC68-8C179A192B58}"/>
          </ac:cxnSpMkLst>
        </pc:cxnChg>
        <pc:cxnChg chg="add mod">
          <ac:chgData name="Isaac Wittmeier" userId="6260a295-c539-4623-a921-7cee9f751278" providerId="ADAL" clId="{A00E64FE-13EF-4182-A699-B66844C95513}" dt="2021-04-23T19:22:41.697" v="11957" actId="1076"/>
          <ac:cxnSpMkLst>
            <pc:docMk/>
            <pc:sldMk cId="876025207" sldId="291"/>
            <ac:cxnSpMk id="18" creationId="{B70EFF74-2CB7-4CF5-B905-A6348B34A51F}"/>
          </ac:cxnSpMkLst>
        </pc:cxnChg>
      </pc:sldChg>
      <pc:sldChg chg="addSp delSp modSp mod modTransition setBg">
        <pc:chgData name="Isaac Wittmeier" userId="6260a295-c539-4623-a921-7cee9f751278" providerId="ADAL" clId="{A00E64FE-13EF-4182-A699-B66844C95513}" dt="2021-04-23T19:03:03.564" v="11899" actId="26606"/>
        <pc:sldMkLst>
          <pc:docMk/>
          <pc:sldMk cId="3091031614" sldId="292"/>
        </pc:sldMkLst>
        <pc:spChg chg="add del mod">
          <ac:chgData name="Isaac Wittmeier" userId="6260a295-c539-4623-a921-7cee9f751278" providerId="ADAL" clId="{A00E64FE-13EF-4182-A699-B66844C95513}" dt="2021-04-23T19:02:50.134" v="11897" actId="931"/>
          <ac:spMkLst>
            <pc:docMk/>
            <pc:sldMk cId="3091031614" sldId="292"/>
            <ac:spMk id="3" creationId="{AC6973AF-B0AB-4360-AA21-0A4D1E2CF8C6}"/>
          </ac:spMkLst>
        </pc:spChg>
        <pc:spChg chg="add">
          <ac:chgData name="Isaac Wittmeier" userId="6260a295-c539-4623-a921-7cee9f751278" providerId="ADAL" clId="{A00E64FE-13EF-4182-A699-B66844C95513}" dt="2021-04-23T19:03:03.564" v="11899" actId="26606"/>
          <ac:spMkLst>
            <pc:docMk/>
            <pc:sldMk cId="3091031614" sldId="292"/>
            <ac:spMk id="10" creationId="{32BC26D8-82FB-445E-AA49-62A77D7C1EE0}"/>
          </ac:spMkLst>
        </pc:spChg>
        <pc:spChg chg="add">
          <ac:chgData name="Isaac Wittmeier" userId="6260a295-c539-4623-a921-7cee9f751278" providerId="ADAL" clId="{A00E64FE-13EF-4182-A699-B66844C95513}" dt="2021-04-23T19:03:03.564" v="11899" actId="26606"/>
          <ac:spMkLst>
            <pc:docMk/>
            <pc:sldMk cId="3091031614" sldId="292"/>
            <ac:spMk id="12" creationId="{CB44330D-EA18-4254-AA95-EB49948539B8}"/>
          </ac:spMkLst>
        </pc:spChg>
        <pc:picChg chg="add mod">
          <ac:chgData name="Isaac Wittmeier" userId="6260a295-c539-4623-a921-7cee9f751278" providerId="ADAL" clId="{A00E64FE-13EF-4182-A699-B66844C95513}" dt="2021-04-23T19:03:03.564" v="11899" actId="26606"/>
          <ac:picMkLst>
            <pc:docMk/>
            <pc:sldMk cId="3091031614" sldId="292"/>
            <ac:picMk id="5" creationId="{BB87A630-8701-4779-8B12-18740ADFC8BB}"/>
          </ac:picMkLst>
        </pc:picChg>
        <pc:picChg chg="del mod">
          <ac:chgData name="Isaac Wittmeier" userId="6260a295-c539-4623-a921-7cee9f751278" providerId="ADAL" clId="{A00E64FE-13EF-4182-A699-B66844C95513}" dt="2021-04-23T19:02:45.999" v="11896" actId="478"/>
          <ac:picMkLst>
            <pc:docMk/>
            <pc:sldMk cId="3091031614" sldId="292"/>
            <ac:picMk id="9" creationId="{0004A09B-DE6C-4D8F-A9D1-AE5FD8D71E7B}"/>
          </ac:picMkLst>
        </pc:picChg>
      </pc:sldChg>
      <pc:sldChg chg="new del">
        <pc:chgData name="Isaac Wittmeier" userId="6260a295-c539-4623-a921-7cee9f751278" providerId="ADAL" clId="{A00E64FE-13EF-4182-A699-B66844C95513}" dt="2021-04-20T23:58:30.640" v="9310" actId="47"/>
        <pc:sldMkLst>
          <pc:docMk/>
          <pc:sldMk cId="2046697159" sldId="293"/>
        </pc:sldMkLst>
      </pc:sldChg>
      <pc:sldChg chg="addSp delSp modSp add mod ord delDesignElem modNotesTx">
        <pc:chgData name="Isaac Wittmeier" userId="6260a295-c539-4623-a921-7cee9f751278" providerId="ADAL" clId="{A00E64FE-13EF-4182-A699-B66844C95513}" dt="2021-04-21T04:16:46.794" v="10654" actId="20577"/>
        <pc:sldMkLst>
          <pc:docMk/>
          <pc:sldMk cId="346380460" sldId="294"/>
        </pc:sldMkLst>
        <pc:spChg chg="del">
          <ac:chgData name="Isaac Wittmeier" userId="6260a295-c539-4623-a921-7cee9f751278" providerId="ADAL" clId="{A00E64FE-13EF-4182-A699-B66844C95513}" dt="2021-04-21T00:09:48.364" v="9322" actId="478"/>
          <ac:spMkLst>
            <pc:docMk/>
            <pc:sldMk cId="346380460" sldId="294"/>
            <ac:spMk id="2" creationId="{8294AFBD-6C1B-44E2-8604-A178CB5FC3BC}"/>
          </ac:spMkLst>
        </pc:spChg>
        <pc:spChg chg="add mod">
          <ac:chgData name="Isaac Wittmeier" userId="6260a295-c539-4623-a921-7cee9f751278" providerId="ADAL" clId="{A00E64FE-13EF-4182-A699-B66844C95513}" dt="2021-04-21T04:07:40.046" v="10533"/>
          <ac:spMkLst>
            <pc:docMk/>
            <pc:sldMk cId="346380460" sldId="294"/>
            <ac:spMk id="4" creationId="{BF08D8DB-58C7-4DD3-BFE6-BE183848BBE1}"/>
          </ac:spMkLst>
        </pc:spChg>
        <pc:spChg chg="add mod">
          <ac:chgData name="Isaac Wittmeier" userId="6260a295-c539-4623-a921-7cee9f751278" providerId="ADAL" clId="{A00E64FE-13EF-4182-A699-B66844C95513}" dt="2021-04-21T04:16:46.794" v="10654" actId="20577"/>
          <ac:spMkLst>
            <pc:docMk/>
            <pc:sldMk cId="346380460" sldId="294"/>
            <ac:spMk id="5" creationId="{B2DA1F5B-D56A-458C-B71C-63D990B1F2C8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46380460" sldId="294"/>
            <ac:spMk id="77" creationId="{94714483-7072-431F-9DBE-87F44E4D44BC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46380460" sldId="294"/>
            <ac:spMk id="79" creationId="{495892E1-F4A5-4991-AC52-4F417B14A2A2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46380460" sldId="294"/>
            <ac:spMk id="89" creationId="{E2683E3F-F855-4549-84F8-42064EC0F247}"/>
          </ac:spMkLst>
        </pc:spChg>
        <pc:spChg chg="add del">
          <ac:chgData name="Isaac Wittmeier" userId="6260a295-c539-4623-a921-7cee9f751278" providerId="ADAL" clId="{A00E64FE-13EF-4182-A699-B66844C95513}" dt="2021-04-21T04:07:40.046" v="10533"/>
          <ac:spMkLst>
            <pc:docMk/>
            <pc:sldMk cId="346380460" sldId="294"/>
            <ac:spMk id="97" creationId="{832F3179-0CD5-40C8-9939-D8355006F7BA}"/>
          </ac:spMkLst>
        </pc:s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46380460" sldId="294"/>
            <ac:grpSpMk id="81" creationId="{ACF597F8-76AA-44FA-8E6A-06223B66C0DD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46380460" sldId="294"/>
            <ac:grpSpMk id="91" creationId="{8FC90B1E-0223-4440-AF22-8F32F6F0C7D2}"/>
          </ac:grpSpMkLst>
        </pc:grpChg>
        <pc:grpChg chg="add del">
          <ac:chgData name="Isaac Wittmeier" userId="6260a295-c539-4623-a921-7cee9f751278" providerId="ADAL" clId="{A00E64FE-13EF-4182-A699-B66844C95513}" dt="2021-04-21T04:07:40.046" v="10533"/>
          <ac:grpSpMkLst>
            <pc:docMk/>
            <pc:sldMk cId="346380460" sldId="294"/>
            <ac:grpSpMk id="99" creationId="{11CE155D-684B-4F5E-B835-C52765E310E7}"/>
          </ac:grpSpMkLst>
        </pc:grpChg>
        <pc:picChg chg="add del mod">
          <ac:chgData name="Isaac Wittmeier" userId="6260a295-c539-4623-a921-7cee9f751278" providerId="ADAL" clId="{A00E64FE-13EF-4182-A699-B66844C95513}" dt="2021-04-21T04:11:44.562" v="10546" actId="931"/>
          <ac:picMkLst>
            <pc:docMk/>
            <pc:sldMk cId="346380460" sldId="294"/>
            <ac:picMk id="7" creationId="{4AB89F87-33BC-4550-B803-C1C8356CB159}"/>
          </ac:picMkLst>
        </pc:picChg>
        <pc:picChg chg="add mod">
          <ac:chgData name="Isaac Wittmeier" userId="6260a295-c539-4623-a921-7cee9f751278" providerId="ADAL" clId="{A00E64FE-13EF-4182-A699-B66844C95513}" dt="2021-04-21T04:12:47.508" v="10554" actId="14100"/>
          <ac:picMkLst>
            <pc:docMk/>
            <pc:sldMk cId="346380460" sldId="294"/>
            <ac:picMk id="9" creationId="{A857879F-A967-4112-AB17-16100C2FF765}"/>
          </ac:picMkLst>
        </pc:picChg>
        <pc:picChg chg="del">
          <ac:chgData name="Isaac Wittmeier" userId="6260a295-c539-4623-a921-7cee9f751278" providerId="ADAL" clId="{A00E64FE-13EF-4182-A699-B66844C95513}" dt="2021-04-21T00:09:44.991" v="9321" actId="478"/>
          <ac:picMkLst>
            <pc:docMk/>
            <pc:sldMk cId="346380460" sldId="294"/>
            <ac:picMk id="42" creationId="{B9B9DEEA-DBF5-423B-8D83-1853C0595055}"/>
          </ac:picMkLst>
        </pc:picChg>
      </pc:sldChg>
      <pc:sldChg chg="modSp add mod ord modNotesTx">
        <pc:chgData name="Isaac Wittmeier" userId="6260a295-c539-4623-a921-7cee9f751278" providerId="ADAL" clId="{A00E64FE-13EF-4182-A699-B66844C95513}" dt="2021-04-21T04:32:10.680" v="11448" actId="20577"/>
        <pc:sldMkLst>
          <pc:docMk/>
          <pc:sldMk cId="3857778302" sldId="295"/>
        </pc:sldMkLst>
        <pc:spChg chg="mod">
          <ac:chgData name="Isaac Wittmeier" userId="6260a295-c539-4623-a921-7cee9f751278" providerId="ADAL" clId="{A00E64FE-13EF-4182-A699-B66844C95513}" dt="2021-04-21T04:22:00.693" v="10739" actId="20577"/>
          <ac:spMkLst>
            <pc:docMk/>
            <pc:sldMk cId="3857778302" sldId="295"/>
            <ac:spMk id="2" creationId="{76A8889E-53D1-4B1C-86AA-BF9067907F60}"/>
          </ac:spMkLst>
        </pc:spChg>
      </pc:sldChg>
      <pc:sldChg chg="modSp new del mod">
        <pc:chgData name="Isaac Wittmeier" userId="6260a295-c539-4623-a921-7cee9f751278" providerId="ADAL" clId="{A00E64FE-13EF-4182-A699-B66844C95513}" dt="2021-04-21T00:11:39.622" v="9398" actId="47"/>
        <pc:sldMkLst>
          <pc:docMk/>
          <pc:sldMk cId="4167161117" sldId="295"/>
        </pc:sldMkLst>
        <pc:spChg chg="mod">
          <ac:chgData name="Isaac Wittmeier" userId="6260a295-c539-4623-a921-7cee9f751278" providerId="ADAL" clId="{A00E64FE-13EF-4182-A699-B66844C95513}" dt="2021-04-21T00:10:56.945" v="9349" actId="20577"/>
          <ac:spMkLst>
            <pc:docMk/>
            <pc:sldMk cId="4167161117" sldId="295"/>
            <ac:spMk id="2" creationId="{CE3F2B04-53EE-4838-8F1A-94B0BCEA064C}"/>
          </ac:spMkLst>
        </pc:spChg>
      </pc:sldChg>
      <pc:sldChg chg="addSp modSp add mod">
        <pc:chgData name="Isaac Wittmeier" userId="6260a295-c539-4623-a921-7cee9f751278" providerId="ADAL" clId="{A00E64FE-13EF-4182-A699-B66844C95513}" dt="2021-04-21T04:25:07.902" v="10858"/>
        <pc:sldMkLst>
          <pc:docMk/>
          <pc:sldMk cId="4188612437" sldId="296"/>
        </pc:sldMkLst>
        <pc:spChg chg="mod">
          <ac:chgData name="Isaac Wittmeier" userId="6260a295-c539-4623-a921-7cee9f751278" providerId="ADAL" clId="{A00E64FE-13EF-4182-A699-B66844C95513}" dt="2021-04-21T04:24:57.863" v="10857" actId="122"/>
          <ac:spMkLst>
            <pc:docMk/>
            <pc:sldMk cId="4188612437" sldId="296"/>
            <ac:spMk id="2" creationId="{002743FE-E706-49ED-953D-6AC67F6A8B81}"/>
          </ac:spMkLst>
        </pc:spChg>
        <pc:picChg chg="add mod">
          <ac:chgData name="Isaac Wittmeier" userId="6260a295-c539-4623-a921-7cee9f751278" providerId="ADAL" clId="{A00E64FE-13EF-4182-A699-B66844C95513}" dt="2021-04-21T04:25:07.902" v="10858"/>
          <ac:picMkLst>
            <pc:docMk/>
            <pc:sldMk cId="4188612437" sldId="296"/>
            <ac:picMk id="27" creationId="{47C17DBC-4DD3-4A2D-8FED-98130317CC80}"/>
          </ac:picMkLst>
        </pc:picChg>
      </pc:sldChg>
      <pc:sldChg chg="addSp delSp modSp add mod">
        <pc:chgData name="Isaac Wittmeier" userId="6260a295-c539-4623-a921-7cee9f751278" providerId="ADAL" clId="{A00E64FE-13EF-4182-A699-B66844C95513}" dt="2021-04-21T19:03:42.353" v="11861" actId="1076"/>
        <pc:sldMkLst>
          <pc:docMk/>
          <pc:sldMk cId="2749884070" sldId="297"/>
        </pc:sldMkLst>
        <pc:graphicFrameChg chg="add del mod">
          <ac:chgData name="Isaac Wittmeier" userId="6260a295-c539-4623-a921-7cee9f751278" providerId="ADAL" clId="{A00E64FE-13EF-4182-A699-B66844C95513}" dt="2021-04-21T05:58:57.035" v="11681" actId="1032"/>
          <ac:graphicFrameMkLst>
            <pc:docMk/>
            <pc:sldMk cId="2749884070" sldId="297"/>
            <ac:graphicFrameMk id="4" creationId="{B8B7281F-BD35-4470-8493-64B90352CC6C}"/>
          </ac:graphicFrameMkLst>
        </pc:graphicFrameChg>
        <pc:graphicFrameChg chg="add mod">
          <ac:chgData name="Isaac Wittmeier" userId="6260a295-c539-4623-a921-7cee9f751278" providerId="ADAL" clId="{A00E64FE-13EF-4182-A699-B66844C95513}" dt="2021-04-21T06:07:37.158" v="11708" actId="207"/>
          <ac:graphicFrameMkLst>
            <pc:docMk/>
            <pc:sldMk cId="2749884070" sldId="297"/>
            <ac:graphicFrameMk id="5" creationId="{9A6D1BCB-235F-448A-A3A5-1D607141CACF}"/>
          </ac:graphicFrameMkLst>
        </pc:graphicFrameChg>
        <pc:graphicFrameChg chg="mod">
          <ac:chgData name="Isaac Wittmeier" userId="6260a295-c539-4623-a921-7cee9f751278" providerId="ADAL" clId="{A00E64FE-13EF-4182-A699-B66844C95513}" dt="2021-04-21T19:03:42.353" v="11861" actId="1076"/>
          <ac:graphicFrameMkLst>
            <pc:docMk/>
            <pc:sldMk cId="2749884070" sldId="297"/>
            <ac:graphicFrameMk id="6" creationId="{E5856855-1DED-433C-91EF-FA8CD7843F02}"/>
          </ac:graphicFrameMkLst>
        </pc:graphicFrameChg>
        <pc:picChg chg="del">
          <ac:chgData name="Isaac Wittmeier" userId="6260a295-c539-4623-a921-7cee9f751278" providerId="ADAL" clId="{A00E64FE-13EF-4182-A699-B66844C95513}" dt="2021-04-21T05:57:59.285" v="11679" actId="478"/>
          <ac:picMkLst>
            <pc:docMk/>
            <pc:sldMk cId="2749884070" sldId="297"/>
            <ac:picMk id="7" creationId="{A5E853C3-F86A-48EF-BA40-114A88EDA5CE}"/>
          </ac:picMkLst>
        </pc:picChg>
      </pc:sldChg>
      <pc:sldChg chg="add">
        <pc:chgData name="Isaac Wittmeier" userId="6260a295-c539-4623-a921-7cee9f751278" providerId="ADAL" clId="{A00E64FE-13EF-4182-A699-B66844C95513}" dt="2021-04-23T19:39:25.930" v="11987"/>
        <pc:sldMkLst>
          <pc:docMk/>
          <pc:sldMk cId="4050183255" sldId="298"/>
        </pc:sldMkLst>
      </pc:sldChg>
      <pc:sldMasterChg chg="setBg">
        <pc:chgData name="Isaac Wittmeier" userId="6260a295-c539-4623-a921-7cee9f751278" providerId="ADAL" clId="{A00E64FE-13EF-4182-A699-B66844C95513}" dt="2021-04-15T01:08:59.067" v="2757"/>
        <pc:sldMasterMkLst>
          <pc:docMk/>
          <pc:sldMasterMk cId="1966410569" sldId="2147483792"/>
        </pc:sldMasterMkLst>
      </pc:sldMasterChg>
    </pc:docChg>
  </pc:docChgLst>
  <pc:docChgLst>
    <pc:chgData name="Ezekiel Enns" userId="b57ba46d-8593-4a10-9841-39a26254bbbb" providerId="ADAL" clId="{511AA52C-524F-4508-AEAC-E5662F406B57}"/>
    <pc:docChg chg="undo custSel addSld delSld modSld">
      <pc:chgData name="Ezekiel Enns" userId="b57ba46d-8593-4a10-9841-39a26254bbbb" providerId="ADAL" clId="{511AA52C-524F-4508-AEAC-E5662F406B57}" dt="2021-04-15T00:04:34.127" v="5584" actId="20577"/>
      <pc:docMkLst>
        <pc:docMk/>
      </pc:docMkLst>
      <pc:sldChg chg="addSp delSp modSp del mod">
        <pc:chgData name="Ezekiel Enns" userId="b57ba46d-8593-4a10-9841-39a26254bbbb" providerId="ADAL" clId="{511AA52C-524F-4508-AEAC-E5662F406B57}" dt="2021-04-14T23:20:00.240" v="121" actId="47"/>
        <pc:sldMkLst>
          <pc:docMk/>
          <pc:sldMk cId="2694578097" sldId="260"/>
        </pc:sldMkLst>
        <pc:spChg chg="mod">
          <ac:chgData name="Ezekiel Enns" userId="b57ba46d-8593-4a10-9841-39a26254bbbb" providerId="ADAL" clId="{511AA52C-524F-4508-AEAC-E5662F406B57}" dt="2021-04-14T23:18:05.214" v="18" actId="20577"/>
          <ac:spMkLst>
            <pc:docMk/>
            <pc:sldMk cId="2694578097" sldId="260"/>
            <ac:spMk id="2" creationId="{604E0985-957D-4901-A423-ABA35C3F13FC}"/>
          </ac:spMkLst>
        </pc:spChg>
        <pc:spChg chg="add del mod">
          <ac:chgData name="Ezekiel Enns" userId="b57ba46d-8593-4a10-9841-39a26254bbbb" providerId="ADAL" clId="{511AA52C-524F-4508-AEAC-E5662F406B57}" dt="2021-04-14T23:19:36.579" v="92" actId="478"/>
          <ac:spMkLst>
            <pc:docMk/>
            <pc:sldMk cId="2694578097" sldId="260"/>
            <ac:spMk id="3" creationId="{AD6A2801-A420-4591-9584-4FBCB9D2DDF1}"/>
          </ac:spMkLst>
        </pc:spChg>
      </pc:sldChg>
      <pc:sldChg chg="addSp delSp modSp mod setBg setClrOvrMap modNotesTx">
        <pc:chgData name="Ezekiel Enns" userId="b57ba46d-8593-4a10-9841-39a26254bbbb" providerId="ADAL" clId="{511AA52C-524F-4508-AEAC-E5662F406B57}" dt="2021-04-14T23:51:42.831" v="2783" actId="26606"/>
        <pc:sldMkLst>
          <pc:docMk/>
          <pc:sldMk cId="3332513707" sldId="265"/>
        </pc:sldMkLst>
        <pc:spChg chg="add del mod">
          <ac:chgData name="Ezekiel Enns" userId="b57ba46d-8593-4a10-9841-39a26254bbbb" providerId="ADAL" clId="{511AA52C-524F-4508-AEAC-E5662F406B57}" dt="2021-04-14T23:20:16.330" v="124" actId="478"/>
          <ac:spMkLst>
            <pc:docMk/>
            <pc:sldMk cId="3332513707" sldId="265"/>
            <ac:spMk id="2" creationId="{2CB5DA8E-C5C8-44C0-AA9E-0DBA7AB55FBD}"/>
          </ac:spMkLst>
        </pc:spChg>
        <pc:spChg chg="add mod ord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3" creationId="{8283901C-5ACF-4B3B-9C7B-E60AC9DC32A2}"/>
          </ac:spMkLst>
        </pc:spChg>
        <pc:spChg chg="add del">
          <ac:chgData name="Ezekiel Enns" userId="b57ba46d-8593-4a10-9841-39a26254bbbb" providerId="ADAL" clId="{511AA52C-524F-4508-AEAC-E5662F406B57}" dt="2021-04-14T23:30:20.290" v="292" actId="26606"/>
          <ac:spMkLst>
            <pc:docMk/>
            <pc:sldMk cId="3332513707" sldId="265"/>
            <ac:spMk id="15" creationId="{7F57BEA8-497D-4AA8-8A18-BDCD696B25FE}"/>
          </ac:spMkLst>
        </pc:spChg>
        <pc:spChg chg="add del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26" creationId="{0DE6A193-4755-479A-BC6F-A7EBCA73BE1A}"/>
          </ac:spMkLst>
        </pc:spChg>
        <pc:spChg chg="add del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28" creationId="{5A55B759-31A7-423C-9BC2-A8BC09FE98B9}"/>
          </ac:spMkLst>
        </pc:spChg>
        <pc:spChg chg="add del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30" creationId="{F78796AF-79A0-47AC-BEFD-BFFC00F968C4}"/>
          </ac:spMkLst>
        </pc:spChg>
        <pc:spChg chg="add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35" creationId="{0DE6A193-4755-479A-BC6F-A7EBCA73BE1A}"/>
          </ac:spMkLst>
        </pc:spChg>
        <pc:spChg chg="add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37" creationId="{5A55B759-31A7-423C-9BC2-A8BC09FE98B9}"/>
          </ac:spMkLst>
        </pc:spChg>
        <pc:spChg chg="add">
          <ac:chgData name="Ezekiel Enns" userId="b57ba46d-8593-4a10-9841-39a26254bbbb" providerId="ADAL" clId="{511AA52C-524F-4508-AEAC-E5662F406B57}" dt="2021-04-14T23:51:42.831" v="2783" actId="26606"/>
          <ac:spMkLst>
            <pc:docMk/>
            <pc:sldMk cId="3332513707" sldId="265"/>
            <ac:spMk id="39" creationId="{F78796AF-79A0-47AC-BEFD-BFFC00F968C4}"/>
          </ac:spMkLst>
        </pc:spChg>
        <pc:spChg chg="add del">
          <ac:chgData name="Ezekiel Enns" userId="b57ba46d-8593-4a10-9841-39a26254bbbb" providerId="ADAL" clId="{511AA52C-524F-4508-AEAC-E5662F406B57}" dt="2021-04-14T23:21:26.089" v="157" actId="26606"/>
          <ac:spMkLst>
            <pc:docMk/>
            <pc:sldMk cId="3332513707" sldId="265"/>
            <ac:spMk id="78" creationId="{37C89E4B-3C9F-44B9-8B86-D9E3D112D8EC}"/>
          </ac:spMkLst>
        </pc:spChg>
        <pc:spChg chg="add del">
          <ac:chgData name="Ezekiel Enns" userId="b57ba46d-8593-4a10-9841-39a26254bbbb" providerId="ADAL" clId="{511AA52C-524F-4508-AEAC-E5662F406B57}" dt="2021-04-14T23:21:18.137" v="152" actId="26606"/>
          <ac:spMkLst>
            <pc:docMk/>
            <pc:sldMk cId="3332513707" sldId="265"/>
            <ac:spMk id="86" creationId="{D38A241E-0395-41E5-8607-BAA2799A4374}"/>
          </ac:spMkLst>
        </pc:spChg>
        <pc:spChg chg="add del">
          <ac:chgData name="Ezekiel Enns" userId="b57ba46d-8593-4a10-9841-39a26254bbbb" providerId="ADAL" clId="{511AA52C-524F-4508-AEAC-E5662F406B57}" dt="2021-04-14T23:21:25.609" v="156" actId="26606"/>
          <ac:spMkLst>
            <pc:docMk/>
            <pc:sldMk cId="3332513707" sldId="265"/>
            <ac:spMk id="87" creationId="{E49CC64F-7275-4E33-961B-0C5CDC439875}"/>
          </ac:spMkLst>
        </pc:spChg>
        <pc:picChg chg="add del mod">
          <ac:chgData name="Ezekiel Enns" userId="b57ba46d-8593-4a10-9841-39a26254bbbb" providerId="ADAL" clId="{511AA52C-524F-4508-AEAC-E5662F406B57}" dt="2021-04-14T23:25:59.854" v="172" actId="478"/>
          <ac:picMkLst>
            <pc:docMk/>
            <pc:sldMk cId="3332513707" sldId="265"/>
            <ac:picMk id="5" creationId="{3B8DFE47-9E04-495A-8E96-D3D23036C50E}"/>
          </ac:picMkLst>
        </pc:picChg>
        <pc:picChg chg="add del mod">
          <ac:chgData name="Ezekiel Enns" userId="b57ba46d-8593-4a10-9841-39a26254bbbb" providerId="ADAL" clId="{511AA52C-524F-4508-AEAC-E5662F406B57}" dt="2021-04-14T23:51:27.615" v="2777" actId="478"/>
          <ac:picMkLst>
            <pc:docMk/>
            <pc:sldMk cId="3332513707" sldId="265"/>
            <ac:picMk id="7" creationId="{F8837D6E-0119-43EE-A45D-5AE789C0ABA2}"/>
          </ac:picMkLst>
        </pc:picChg>
        <pc:picChg chg="add mod">
          <ac:chgData name="Ezekiel Enns" userId="b57ba46d-8593-4a10-9841-39a26254bbbb" providerId="ADAL" clId="{511AA52C-524F-4508-AEAC-E5662F406B57}" dt="2021-04-14T23:51:42.831" v="2783" actId="26606"/>
          <ac:picMkLst>
            <pc:docMk/>
            <pc:sldMk cId="3332513707" sldId="265"/>
            <ac:picMk id="9" creationId="{938E61D0-74D8-4394-9A61-4FC269E143BF}"/>
          </ac:picMkLst>
        </pc:picChg>
        <pc:picChg chg="del mod ord">
          <ac:chgData name="Ezekiel Enns" userId="b57ba46d-8593-4a10-9841-39a26254bbbb" providerId="ADAL" clId="{511AA52C-524F-4508-AEAC-E5662F406B57}" dt="2021-04-14T23:25:42.639" v="168" actId="478"/>
          <ac:picMkLst>
            <pc:docMk/>
            <pc:sldMk cId="3332513707" sldId="265"/>
            <ac:picMk id="74" creationId="{E3659DE4-D619-4FF8-A8F8-AA44AB383485}"/>
          </ac:picMkLst>
        </pc:picChg>
        <pc:cxnChg chg="add del">
          <ac:chgData name="Ezekiel Enns" userId="b57ba46d-8593-4a10-9841-39a26254bbbb" providerId="ADAL" clId="{511AA52C-524F-4508-AEAC-E5662F406B57}" dt="2021-04-14T23:30:20.290" v="292" actId="26606"/>
          <ac:cxnSpMkLst>
            <pc:docMk/>
            <pc:sldMk cId="3332513707" sldId="265"/>
            <ac:cxnSpMk id="11" creationId="{D2E961F1-4A28-4A5F-BBD4-6E400E5E6C75}"/>
          </ac:cxnSpMkLst>
        </pc:cxnChg>
        <pc:cxnChg chg="add del">
          <ac:chgData name="Ezekiel Enns" userId="b57ba46d-8593-4a10-9841-39a26254bbbb" providerId="ADAL" clId="{511AA52C-524F-4508-AEAC-E5662F406B57}" dt="2021-04-14T23:30:20.290" v="292" actId="26606"/>
          <ac:cxnSpMkLst>
            <pc:docMk/>
            <pc:sldMk cId="3332513707" sldId="265"/>
            <ac:cxnSpMk id="18" creationId="{AD7193FB-6AE6-4B3B-8F89-56B55DD63B4D}"/>
          </ac:cxnSpMkLst>
        </pc:cxnChg>
        <pc:cxnChg chg="add del">
          <ac:chgData name="Ezekiel Enns" userId="b57ba46d-8593-4a10-9841-39a26254bbbb" providerId="ADAL" clId="{511AA52C-524F-4508-AEAC-E5662F406B57}" dt="2021-04-14T23:30:20.290" v="292" actId="26606"/>
          <ac:cxnSpMkLst>
            <pc:docMk/>
            <pc:sldMk cId="3332513707" sldId="265"/>
            <ac:cxnSpMk id="21" creationId="{A82415D3-DDE5-4D63-8CB3-23A5EC581B27}"/>
          </ac:cxnSpMkLst>
        </pc:cxnChg>
        <pc:cxnChg chg="add del">
          <ac:chgData name="Ezekiel Enns" userId="b57ba46d-8593-4a10-9841-39a26254bbbb" providerId="ADAL" clId="{511AA52C-524F-4508-AEAC-E5662F406B57}" dt="2021-04-14T23:21:26.089" v="157" actId="26606"/>
          <ac:cxnSpMkLst>
            <pc:docMk/>
            <pc:sldMk cId="3332513707" sldId="265"/>
            <ac:cxnSpMk id="81" creationId="{AA2EAA10-076F-46BD-8F0F-B9A2FB77A85C}"/>
          </ac:cxnSpMkLst>
        </pc:cxnChg>
        <pc:cxnChg chg="add del">
          <ac:chgData name="Ezekiel Enns" userId="b57ba46d-8593-4a10-9841-39a26254bbbb" providerId="ADAL" clId="{511AA52C-524F-4508-AEAC-E5662F406B57}" dt="2021-04-14T23:21:26.089" v="157" actId="26606"/>
          <ac:cxnSpMkLst>
            <pc:docMk/>
            <pc:sldMk cId="3332513707" sldId="265"/>
            <ac:cxnSpMk id="84" creationId="{D891E407-403B-4764-86C9-33A56D3BCAA3}"/>
          </ac:cxnSpMkLst>
        </pc:cxnChg>
        <pc:cxnChg chg="add del">
          <ac:chgData name="Ezekiel Enns" userId="b57ba46d-8593-4a10-9841-39a26254bbbb" providerId="ADAL" clId="{511AA52C-524F-4508-AEAC-E5662F406B57}" dt="2021-04-14T23:21:18.137" v="152" actId="26606"/>
          <ac:cxnSpMkLst>
            <pc:docMk/>
            <pc:sldMk cId="3332513707" sldId="265"/>
            <ac:cxnSpMk id="91" creationId="{CE352288-84AD-4CA8-BCD5-76C29D34E1DB}"/>
          </ac:cxnSpMkLst>
        </pc:cxnChg>
      </pc:sldChg>
      <pc:sldChg chg="addSp delSp modSp new mod setBg modNotesTx">
        <pc:chgData name="Ezekiel Enns" userId="b57ba46d-8593-4a10-9841-39a26254bbbb" providerId="ADAL" clId="{511AA52C-524F-4508-AEAC-E5662F406B57}" dt="2021-04-15T00:03:56.771" v="5511" actId="33524"/>
        <pc:sldMkLst>
          <pc:docMk/>
          <pc:sldMk cId="861046292" sldId="273"/>
        </pc:sldMkLst>
        <pc:spChg chg="del mod">
          <ac:chgData name="Ezekiel Enns" userId="b57ba46d-8593-4a10-9841-39a26254bbbb" providerId="ADAL" clId="{511AA52C-524F-4508-AEAC-E5662F406B57}" dt="2021-04-14T23:26:25.920" v="179" actId="478"/>
          <ac:spMkLst>
            <pc:docMk/>
            <pc:sldMk cId="861046292" sldId="273"/>
            <ac:spMk id="2" creationId="{A94C9AEB-16B1-413B-ADAC-C08AF82C70F7}"/>
          </ac:spMkLst>
        </pc:spChg>
        <pc:spChg chg="del">
          <ac:chgData name="Ezekiel Enns" userId="b57ba46d-8593-4a10-9841-39a26254bbbb" providerId="ADAL" clId="{511AA52C-524F-4508-AEAC-E5662F406B57}" dt="2021-04-14T23:26:24.776" v="178" actId="478"/>
          <ac:spMkLst>
            <pc:docMk/>
            <pc:sldMk cId="861046292" sldId="273"/>
            <ac:spMk id="3" creationId="{5C72ABBA-E7B9-46BE-AAF5-494CA7BED2B7}"/>
          </ac:spMkLst>
        </pc:spChg>
        <pc:spChg chg="add del mod">
          <ac:chgData name="Ezekiel Enns" userId="b57ba46d-8593-4a10-9841-39a26254bbbb" providerId="ADAL" clId="{511AA52C-524F-4508-AEAC-E5662F406B57}" dt="2021-04-14T23:29:43.841" v="269" actId="478"/>
          <ac:spMkLst>
            <pc:docMk/>
            <pc:sldMk cId="861046292" sldId="273"/>
            <ac:spMk id="8" creationId="{13E94869-8CA8-4454-8C91-C90A6B9264A2}"/>
          </ac:spMkLst>
        </pc:spChg>
        <pc:spChg chg="add del">
          <ac:chgData name="Ezekiel Enns" userId="b57ba46d-8593-4a10-9841-39a26254bbbb" providerId="ADAL" clId="{511AA52C-524F-4508-AEAC-E5662F406B57}" dt="2021-04-14T23:29:00.364" v="198" actId="26606"/>
          <ac:spMkLst>
            <pc:docMk/>
            <pc:sldMk cId="861046292" sldId="273"/>
            <ac:spMk id="12" creationId="{32BC26D8-82FB-445E-AA49-62A77D7C1EE0}"/>
          </ac:spMkLst>
        </pc:spChg>
        <pc:spChg chg="add del">
          <ac:chgData name="Ezekiel Enns" userId="b57ba46d-8593-4a10-9841-39a26254bbbb" providerId="ADAL" clId="{511AA52C-524F-4508-AEAC-E5662F406B57}" dt="2021-04-14T23:29:47.162" v="271" actId="26606"/>
          <ac:spMkLst>
            <pc:docMk/>
            <pc:sldMk cId="861046292" sldId="273"/>
            <ac:spMk id="13" creationId="{CEB41C5C-0F34-4DDA-9D7C-5E717F35F60C}"/>
          </ac:spMkLst>
        </pc:spChg>
        <pc:spChg chg="add del">
          <ac:chgData name="Ezekiel Enns" userId="b57ba46d-8593-4a10-9841-39a26254bbbb" providerId="ADAL" clId="{511AA52C-524F-4508-AEAC-E5662F406B57}" dt="2021-04-14T23:29:00.364" v="198" actId="26606"/>
          <ac:spMkLst>
            <pc:docMk/>
            <pc:sldMk cId="861046292" sldId="273"/>
            <ac:spMk id="14" creationId="{CB44330D-EA18-4254-AA95-EB49948539B8}"/>
          </ac:spMkLst>
        </pc:spChg>
        <pc:spChg chg="add mod">
          <ac:chgData name="Ezekiel Enns" userId="b57ba46d-8593-4a10-9841-39a26254bbbb" providerId="ADAL" clId="{511AA52C-524F-4508-AEAC-E5662F406B57}" dt="2021-04-14T23:30:11.693" v="291" actId="26606"/>
          <ac:spMkLst>
            <pc:docMk/>
            <pc:sldMk cId="861046292" sldId="273"/>
            <ac:spMk id="16" creationId="{BBC583B9-7412-4EB2-ABBF-6A94A45BD650}"/>
          </ac:spMkLst>
        </pc:spChg>
        <pc:spChg chg="add del">
          <ac:chgData name="Ezekiel Enns" userId="b57ba46d-8593-4a10-9841-39a26254bbbb" providerId="ADAL" clId="{511AA52C-524F-4508-AEAC-E5662F406B57}" dt="2021-04-14T23:30:03.553" v="290" actId="26606"/>
          <ac:spMkLst>
            <pc:docMk/>
            <pc:sldMk cId="861046292" sldId="273"/>
            <ac:spMk id="21" creationId="{D4771268-CB57-404A-9271-370EB28F6090}"/>
          </ac:spMkLst>
        </pc:spChg>
        <pc:spChg chg="add del">
          <ac:chgData name="Ezekiel Enns" userId="b57ba46d-8593-4a10-9841-39a26254bbbb" providerId="ADAL" clId="{511AA52C-524F-4508-AEAC-E5662F406B57}" dt="2021-04-14T23:30:11.693" v="291" actId="26606"/>
          <ac:spMkLst>
            <pc:docMk/>
            <pc:sldMk cId="861046292" sldId="273"/>
            <ac:spMk id="26" creationId="{1707FC24-6981-43D9-B525-C7832BA22463}"/>
          </ac:spMkLst>
        </pc:spChg>
        <pc:spChg chg="add del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31" creationId="{605494DE-B078-4D87-BB01-C84320618DAD}"/>
          </ac:spMkLst>
        </pc:spChg>
        <pc:spChg chg="add del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33" creationId="{9A0576B0-CD8C-4661-95C8-A9F2CE7CDDB0}"/>
          </ac:spMkLst>
        </pc:spChg>
        <pc:spChg chg="add del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35" creationId="{3FF60E2B-3919-423C-B1FF-56CDE6681165}"/>
          </ac:spMkLst>
        </pc:spChg>
        <pc:spChg chg="add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40" creationId="{605494DE-B078-4D87-BB01-C84320618DAD}"/>
          </ac:spMkLst>
        </pc:spChg>
        <pc:spChg chg="add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42" creationId="{9A0576B0-CD8C-4661-95C8-A9F2CE7CDDB0}"/>
          </ac:spMkLst>
        </pc:spChg>
        <pc:spChg chg="add">
          <ac:chgData name="Ezekiel Enns" userId="b57ba46d-8593-4a10-9841-39a26254bbbb" providerId="ADAL" clId="{511AA52C-524F-4508-AEAC-E5662F406B57}" dt="2021-04-14T23:51:55.586" v="2788" actId="26606"/>
          <ac:spMkLst>
            <pc:docMk/>
            <pc:sldMk cId="861046292" sldId="273"/>
            <ac:spMk id="44" creationId="{3FF60E2B-3919-423C-B1FF-56CDE6681165}"/>
          </ac:spMkLst>
        </pc:spChg>
        <pc:picChg chg="add del mod modCrop">
          <ac:chgData name="Ezekiel Enns" userId="b57ba46d-8593-4a10-9841-39a26254bbbb" providerId="ADAL" clId="{511AA52C-524F-4508-AEAC-E5662F406B57}" dt="2021-04-14T23:27:11.479" v="193" actId="478"/>
          <ac:picMkLst>
            <pc:docMk/>
            <pc:sldMk cId="861046292" sldId="273"/>
            <ac:picMk id="5" creationId="{AFC42DE8-B42E-4204-A6CC-9887CE698C86}"/>
          </ac:picMkLst>
        </pc:picChg>
        <pc:picChg chg="add del mod ord">
          <ac:chgData name="Ezekiel Enns" userId="b57ba46d-8593-4a10-9841-39a26254bbbb" providerId="ADAL" clId="{511AA52C-524F-4508-AEAC-E5662F406B57}" dt="2021-04-14T23:51:47.494" v="2784" actId="478"/>
          <ac:picMkLst>
            <pc:docMk/>
            <pc:sldMk cId="861046292" sldId="273"/>
            <ac:picMk id="7" creationId="{B1E5622A-F156-4EBF-8308-A7CF63F2703E}"/>
          </ac:picMkLst>
        </pc:picChg>
        <pc:picChg chg="add mod">
          <ac:chgData name="Ezekiel Enns" userId="b57ba46d-8593-4a10-9841-39a26254bbbb" providerId="ADAL" clId="{511AA52C-524F-4508-AEAC-E5662F406B57}" dt="2021-04-14T23:51:55.586" v="2788" actId="26606"/>
          <ac:picMkLst>
            <pc:docMk/>
            <pc:sldMk cId="861046292" sldId="273"/>
            <ac:picMk id="10" creationId="{0AC6D8A4-1163-4DA6-B22D-A3BA01E5D637}"/>
          </ac:picMkLst>
        </pc:picChg>
        <pc:cxnChg chg="add del">
          <ac:chgData name="Ezekiel Enns" userId="b57ba46d-8593-4a10-9841-39a26254bbbb" providerId="ADAL" clId="{511AA52C-524F-4508-AEAC-E5662F406B57}" dt="2021-04-14T23:29:47.162" v="271" actId="26606"/>
          <ac:cxnSpMkLst>
            <pc:docMk/>
            <pc:sldMk cId="861046292" sldId="273"/>
            <ac:cxnSpMk id="15" creationId="{57E1E5E6-F385-4E9C-B201-BA5BDE5CAD52}"/>
          </ac:cxnSpMkLst>
        </pc:cxnChg>
      </pc:sldChg>
      <pc:sldChg chg="addSp delSp modSp new mod setBg setClrOvrMap modNotesTx">
        <pc:chgData name="Ezekiel Enns" userId="b57ba46d-8593-4a10-9841-39a26254bbbb" providerId="ADAL" clId="{511AA52C-524F-4508-AEAC-E5662F406B57}" dt="2021-04-14T23:41:59.855" v="1447" actId="20577"/>
        <pc:sldMkLst>
          <pc:docMk/>
          <pc:sldMk cId="4268569151" sldId="274"/>
        </pc:sldMkLst>
        <pc:spChg chg="mod ord">
          <ac:chgData name="Ezekiel Enns" userId="b57ba46d-8593-4a10-9841-39a26254bbbb" providerId="ADAL" clId="{511AA52C-524F-4508-AEAC-E5662F406B57}" dt="2021-04-14T23:32:30.745" v="382" actId="20577"/>
          <ac:spMkLst>
            <pc:docMk/>
            <pc:sldMk cId="4268569151" sldId="274"/>
            <ac:spMk id="2" creationId="{F2F44C9B-7F24-485C-9ABD-D32E2536C8B6}"/>
          </ac:spMkLst>
        </pc:spChg>
        <pc:spChg chg="del">
          <ac:chgData name="Ezekiel Enns" userId="b57ba46d-8593-4a10-9841-39a26254bbbb" providerId="ADAL" clId="{511AA52C-524F-4508-AEAC-E5662F406B57}" dt="2021-04-14T23:31:44.336" v="343"/>
          <ac:spMkLst>
            <pc:docMk/>
            <pc:sldMk cId="4268569151" sldId="274"/>
            <ac:spMk id="3" creationId="{F88CD98F-E49F-422B-ABF0-BE14263C14A8}"/>
          </ac:spMkLst>
        </pc:spChg>
        <pc:spChg chg="add del mod">
          <ac:chgData name="Ezekiel Enns" userId="b57ba46d-8593-4a10-9841-39a26254bbbb" providerId="ADAL" clId="{511AA52C-524F-4508-AEAC-E5662F406B57}" dt="2021-04-14T23:32:07.538" v="349"/>
          <ac:spMkLst>
            <pc:docMk/>
            <pc:sldMk cId="4268569151" sldId="274"/>
            <ac:spMk id="7" creationId="{2DD6721C-2ED8-43FE-A6C5-226AE78FBE0A}"/>
          </ac:spMkLst>
        </pc:spChg>
        <pc:spChg chg="add mod">
          <ac:chgData name="Ezekiel Enns" userId="b57ba46d-8593-4a10-9841-39a26254bbbb" providerId="ADAL" clId="{511AA52C-524F-4508-AEAC-E5662F406B57}" dt="2021-04-14T23:34:50.470" v="646" actId="20577"/>
          <ac:spMkLst>
            <pc:docMk/>
            <pc:sldMk cId="4268569151" sldId="274"/>
            <ac:spMk id="14" creationId="{CEF3C862-2CEB-4D59-8EE1-71F4AA2696E1}"/>
          </ac:spMkLst>
        </pc:spChg>
        <pc:spChg chg="add">
          <ac:chgData name="Ezekiel Enns" userId="b57ba46d-8593-4a10-9841-39a26254bbbb" providerId="ADAL" clId="{511AA52C-524F-4508-AEAC-E5662F406B57}" dt="2021-04-14T23:32:15.754" v="352" actId="26606"/>
          <ac:spMkLst>
            <pc:docMk/>
            <pc:sldMk cId="4268569151" sldId="274"/>
            <ac:spMk id="17" creationId="{9B76D444-2756-434F-AE61-96D69830C13E}"/>
          </ac:spMkLst>
        </pc:spChg>
        <pc:spChg chg="add">
          <ac:chgData name="Ezekiel Enns" userId="b57ba46d-8593-4a10-9841-39a26254bbbb" providerId="ADAL" clId="{511AA52C-524F-4508-AEAC-E5662F406B57}" dt="2021-04-14T23:32:15.754" v="352" actId="26606"/>
          <ac:spMkLst>
            <pc:docMk/>
            <pc:sldMk cId="4268569151" sldId="274"/>
            <ac:spMk id="19" creationId="{A27B6159-7734-4564-9E0F-C4BC43C36E52}"/>
          </ac:spMkLst>
        </pc:spChg>
        <pc:graphicFrameChg chg="add del mod">
          <ac:chgData name="Ezekiel Enns" userId="b57ba46d-8593-4a10-9841-39a26254bbbb" providerId="ADAL" clId="{511AA52C-524F-4508-AEAC-E5662F406B57}" dt="2021-04-14T23:31:58.948" v="348" actId="478"/>
          <ac:graphicFrameMkLst>
            <pc:docMk/>
            <pc:sldMk cId="4268569151" sldId="274"/>
            <ac:graphicFrameMk id="8" creationId="{A322AD03-056D-4C94-B9AB-DE0819A4212A}"/>
          </ac:graphicFrameMkLst>
        </pc:graphicFrameChg>
        <pc:picChg chg="add del mod">
          <ac:chgData name="Ezekiel Enns" userId="b57ba46d-8593-4a10-9841-39a26254bbbb" providerId="ADAL" clId="{511AA52C-524F-4508-AEAC-E5662F406B57}" dt="2021-04-14T23:31:46.475" v="346" actId="478"/>
          <ac:picMkLst>
            <pc:docMk/>
            <pc:sldMk cId="4268569151" sldId="274"/>
            <ac:picMk id="5" creationId="{AE4FBD6F-93BB-44F1-B973-65F6681FAF93}"/>
          </ac:picMkLst>
        </pc:picChg>
        <pc:picChg chg="add mod modCrop">
          <ac:chgData name="Ezekiel Enns" userId="b57ba46d-8593-4a10-9841-39a26254bbbb" providerId="ADAL" clId="{511AA52C-524F-4508-AEAC-E5662F406B57}" dt="2021-04-14T23:35:37.863" v="652" actId="732"/>
          <ac:picMkLst>
            <pc:docMk/>
            <pc:sldMk cId="4268569151" sldId="274"/>
            <ac:picMk id="10" creationId="{E058AE64-833C-4A53-9CAB-B24EE423F8C2}"/>
          </ac:picMkLst>
        </pc:picChg>
        <pc:cxnChg chg="add">
          <ac:chgData name="Ezekiel Enns" userId="b57ba46d-8593-4a10-9841-39a26254bbbb" providerId="ADAL" clId="{511AA52C-524F-4508-AEAC-E5662F406B57}" dt="2021-04-14T23:32:15.754" v="352" actId="26606"/>
          <ac:cxnSpMkLst>
            <pc:docMk/>
            <pc:sldMk cId="4268569151" sldId="274"/>
            <ac:cxnSpMk id="21" creationId="{E2FFB46B-05BC-4950-B18A-9593FDAE6ED7}"/>
          </ac:cxnSpMkLst>
        </pc:cxnChg>
      </pc:sldChg>
      <pc:sldChg chg="addSp delSp modSp new mod setBg modNotesTx">
        <pc:chgData name="Ezekiel Enns" userId="b57ba46d-8593-4a10-9841-39a26254bbbb" providerId="ADAL" clId="{511AA52C-524F-4508-AEAC-E5662F406B57}" dt="2021-04-15T00:04:34.127" v="5584" actId="20577"/>
        <pc:sldMkLst>
          <pc:docMk/>
          <pc:sldMk cId="1763851590" sldId="275"/>
        </pc:sldMkLst>
        <pc:spChg chg="mod">
          <ac:chgData name="Ezekiel Enns" userId="b57ba46d-8593-4a10-9841-39a26254bbbb" providerId="ADAL" clId="{511AA52C-524F-4508-AEAC-E5662F406B57}" dt="2021-04-14T23:36:51.920" v="672" actId="26606"/>
          <ac:spMkLst>
            <pc:docMk/>
            <pc:sldMk cId="1763851590" sldId="275"/>
            <ac:spMk id="2" creationId="{F2BAFA15-7928-4023-853E-866589201699}"/>
          </ac:spMkLst>
        </pc:spChg>
        <pc:spChg chg="del">
          <ac:chgData name="Ezekiel Enns" userId="b57ba46d-8593-4a10-9841-39a26254bbbb" providerId="ADAL" clId="{511AA52C-524F-4508-AEAC-E5662F406B57}" dt="2021-04-14T23:36:24.136" v="654"/>
          <ac:spMkLst>
            <pc:docMk/>
            <pc:sldMk cId="1763851590" sldId="275"/>
            <ac:spMk id="3" creationId="{2F953519-054C-46FF-A5BF-3CC6BDFDC7F4}"/>
          </ac:spMkLst>
        </pc:spChg>
        <pc:spChg chg="add mod">
          <ac:chgData name="Ezekiel Enns" userId="b57ba46d-8593-4a10-9841-39a26254bbbb" providerId="ADAL" clId="{511AA52C-524F-4508-AEAC-E5662F406B57}" dt="2021-04-14T23:40:39.102" v="1237" actId="20577"/>
          <ac:spMkLst>
            <pc:docMk/>
            <pc:sldMk cId="1763851590" sldId="275"/>
            <ac:spMk id="9" creationId="{184F2E1A-423A-4748-824F-5DA433A1F14F}"/>
          </ac:spMkLst>
        </pc:spChg>
        <pc:spChg chg="add">
          <ac:chgData name="Ezekiel Enns" userId="b57ba46d-8593-4a10-9841-39a26254bbbb" providerId="ADAL" clId="{511AA52C-524F-4508-AEAC-E5662F406B57}" dt="2021-04-14T23:36:51.920" v="672" actId="26606"/>
          <ac:spMkLst>
            <pc:docMk/>
            <pc:sldMk cId="1763851590" sldId="275"/>
            <ac:spMk id="12" creationId="{33CD251C-A887-4D2F-925B-FC097198538B}"/>
          </ac:spMkLst>
        </pc:spChg>
        <pc:spChg chg="add">
          <ac:chgData name="Ezekiel Enns" userId="b57ba46d-8593-4a10-9841-39a26254bbbb" providerId="ADAL" clId="{511AA52C-524F-4508-AEAC-E5662F406B57}" dt="2021-04-14T23:36:51.920" v="672" actId="26606"/>
          <ac:spMkLst>
            <pc:docMk/>
            <pc:sldMk cId="1763851590" sldId="275"/>
            <ac:spMk id="14" creationId="{B19D093C-27FB-4032-B282-42C4563F257C}"/>
          </ac:spMkLst>
        </pc:spChg>
        <pc:grpChg chg="add">
          <ac:chgData name="Ezekiel Enns" userId="b57ba46d-8593-4a10-9841-39a26254bbbb" providerId="ADAL" clId="{511AA52C-524F-4508-AEAC-E5662F406B57}" dt="2021-04-14T23:36:51.920" v="672" actId="26606"/>
          <ac:grpSpMkLst>
            <pc:docMk/>
            <pc:sldMk cId="1763851590" sldId="275"/>
            <ac:grpSpMk id="16" creationId="{35EE815E-1BD3-4777-B652-6D98825BF66B}"/>
          </ac:grpSpMkLst>
        </pc:grpChg>
        <pc:picChg chg="add mod">
          <ac:chgData name="Ezekiel Enns" userId="b57ba46d-8593-4a10-9841-39a26254bbbb" providerId="ADAL" clId="{511AA52C-524F-4508-AEAC-E5662F406B57}" dt="2021-04-14T23:36:51.920" v="672" actId="26606"/>
          <ac:picMkLst>
            <pc:docMk/>
            <pc:sldMk cId="1763851590" sldId="275"/>
            <ac:picMk id="5" creationId="{1484533E-6079-4013-A20B-BD29B6D9D875}"/>
          </ac:picMkLst>
        </pc:picChg>
      </pc:sldChg>
    </pc:docChg>
  </pc:docChgLst>
  <pc:docChgLst>
    <pc:chgData name="Ezekiel Enns" userId="b57ba46d-8593-4a10-9841-39a26254bbbb" providerId="ADAL" clId="{21AC5B24-8E30-43CA-B6A8-A9F524F24A97}"/>
    <pc:docChg chg="undo custSel addSld delSld modSld sldOrd">
      <pc:chgData name="Ezekiel Enns" userId="b57ba46d-8593-4a10-9841-39a26254bbbb" providerId="ADAL" clId="{21AC5B24-8E30-43CA-B6A8-A9F524F24A97}" dt="2021-04-21T00:06:18.049" v="297" actId="1076"/>
      <pc:docMkLst>
        <pc:docMk/>
      </pc:docMkLst>
      <pc:sldChg chg="addSp delSp modSp mod">
        <pc:chgData name="Ezekiel Enns" userId="b57ba46d-8593-4a10-9841-39a26254bbbb" providerId="ADAL" clId="{21AC5B24-8E30-43CA-B6A8-A9F524F24A97}" dt="2021-04-21T00:06:18.049" v="297" actId="1076"/>
        <pc:sldMkLst>
          <pc:docMk/>
          <pc:sldMk cId="1507097018" sldId="261"/>
        </pc:sldMkLst>
        <pc:spChg chg="del">
          <ac:chgData name="Ezekiel Enns" userId="b57ba46d-8593-4a10-9841-39a26254bbbb" providerId="ADAL" clId="{21AC5B24-8E30-43CA-B6A8-A9F524F24A97}" dt="2021-04-20T22:32:02.323" v="1" actId="478"/>
          <ac:spMkLst>
            <pc:docMk/>
            <pc:sldMk cId="1507097018" sldId="261"/>
            <ac:spMk id="2" creationId="{76A8889E-53D1-4B1C-86AA-BF9067907F60}"/>
          </ac:spMkLst>
        </pc:spChg>
        <pc:spChg chg="add del mod">
          <ac:chgData name="Ezekiel Enns" userId="b57ba46d-8593-4a10-9841-39a26254bbbb" providerId="ADAL" clId="{21AC5B24-8E30-43CA-B6A8-A9F524F24A97}" dt="2021-04-20T22:33:24.251" v="15" actId="478"/>
          <ac:spMkLst>
            <pc:docMk/>
            <pc:sldMk cId="1507097018" sldId="261"/>
            <ac:spMk id="8" creationId="{BF4A5526-2880-480B-84ED-2CEA54892A3F}"/>
          </ac:spMkLst>
        </pc:spChg>
        <pc:spChg chg="add del mod">
          <ac:chgData name="Ezekiel Enns" userId="b57ba46d-8593-4a10-9841-39a26254bbbb" providerId="ADAL" clId="{21AC5B24-8E30-43CA-B6A8-A9F524F24A97}" dt="2021-04-20T22:35:43.042" v="45" actId="478"/>
          <ac:spMkLst>
            <pc:docMk/>
            <pc:sldMk cId="1507097018" sldId="261"/>
            <ac:spMk id="18" creationId="{9EB5E26B-A5FC-42DA-BC49-D45542631C75}"/>
          </ac:spMkLst>
        </pc:spChg>
        <pc:picChg chg="add del mod">
          <ac:chgData name="Ezekiel Enns" userId="b57ba46d-8593-4a10-9841-39a26254bbbb" providerId="ADAL" clId="{21AC5B24-8E30-43CA-B6A8-A9F524F24A97}" dt="2021-04-20T22:32:11.210" v="8" actId="478"/>
          <ac:picMkLst>
            <pc:docMk/>
            <pc:sldMk cId="1507097018" sldId="261"/>
            <ac:picMk id="12" creationId="{A98FAA3D-DF86-4E79-9C14-CD61AEA9E789}"/>
          </ac:picMkLst>
        </pc:picChg>
        <pc:picChg chg="add mod">
          <ac:chgData name="Ezekiel Enns" userId="b57ba46d-8593-4a10-9841-39a26254bbbb" providerId="ADAL" clId="{21AC5B24-8E30-43CA-B6A8-A9F524F24A97}" dt="2021-04-21T00:06:18.049" v="297" actId="1076"/>
          <ac:picMkLst>
            <pc:docMk/>
            <pc:sldMk cId="1507097018" sldId="261"/>
            <ac:picMk id="16" creationId="{39BDB05F-C956-41E3-960E-DE61DD0FEC85}"/>
          </ac:picMkLst>
        </pc:picChg>
      </pc:sldChg>
      <pc:sldChg chg="del">
        <pc:chgData name="Ezekiel Enns" userId="b57ba46d-8593-4a10-9841-39a26254bbbb" providerId="ADAL" clId="{21AC5B24-8E30-43CA-B6A8-A9F524F24A97}" dt="2021-04-20T23:40:04.392" v="238" actId="47"/>
        <pc:sldMkLst>
          <pc:docMk/>
          <pc:sldMk cId="3332513707" sldId="265"/>
        </pc:sldMkLst>
      </pc:sldChg>
      <pc:sldChg chg="del">
        <pc:chgData name="Ezekiel Enns" userId="b57ba46d-8593-4a10-9841-39a26254bbbb" providerId="ADAL" clId="{21AC5B24-8E30-43CA-B6A8-A9F524F24A97}" dt="2021-04-20T23:40:05.639" v="239" actId="47"/>
        <pc:sldMkLst>
          <pc:docMk/>
          <pc:sldMk cId="861046292" sldId="273"/>
        </pc:sldMkLst>
      </pc:sldChg>
      <pc:sldChg chg="del">
        <pc:chgData name="Ezekiel Enns" userId="b57ba46d-8593-4a10-9841-39a26254bbbb" providerId="ADAL" clId="{21AC5B24-8E30-43CA-B6A8-A9F524F24A97}" dt="2021-04-20T23:39:37.046" v="235" actId="47"/>
        <pc:sldMkLst>
          <pc:docMk/>
          <pc:sldMk cId="4268569151" sldId="274"/>
        </pc:sldMkLst>
      </pc:sldChg>
      <pc:sldChg chg="del">
        <pc:chgData name="Ezekiel Enns" userId="b57ba46d-8593-4a10-9841-39a26254bbbb" providerId="ADAL" clId="{21AC5B24-8E30-43CA-B6A8-A9F524F24A97}" dt="2021-04-20T23:40:07.108" v="240" actId="47"/>
        <pc:sldMkLst>
          <pc:docMk/>
          <pc:sldMk cId="1763851590" sldId="275"/>
        </pc:sldMkLst>
      </pc:sldChg>
      <pc:sldChg chg="del">
        <pc:chgData name="Ezekiel Enns" userId="b57ba46d-8593-4a10-9841-39a26254bbbb" providerId="ADAL" clId="{21AC5B24-8E30-43CA-B6A8-A9F524F24A97}" dt="2021-04-20T22:34:23.007" v="25" actId="2696"/>
        <pc:sldMkLst>
          <pc:docMk/>
          <pc:sldMk cId="1981930094" sldId="276"/>
        </pc:sldMkLst>
      </pc:sldChg>
      <pc:sldChg chg="addSp delSp modSp mod ord setBg setClrOvrMap">
        <pc:chgData name="Ezekiel Enns" userId="b57ba46d-8593-4a10-9841-39a26254bbbb" providerId="ADAL" clId="{21AC5B24-8E30-43CA-B6A8-A9F524F24A97}" dt="2021-04-21T00:00:27.680" v="269"/>
        <pc:sldMkLst>
          <pc:docMk/>
          <pc:sldMk cId="2555485002" sldId="278"/>
        </pc:sldMkLst>
        <pc:spChg chg="mod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2" creationId="{76A8889E-53D1-4B1C-86AA-BF9067907F60}"/>
          </ac:spMkLst>
        </pc:spChg>
        <pc:spChg chg="del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7" creationId="{FD4AD0ED-45F1-4AB2-8C18-7DED238A0FC1}"/>
          </ac:spMkLst>
        </pc:spChg>
        <pc:spChg chg="del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9" creationId="{B7430622-9855-482E-98A8-1FAECC90908E}"/>
          </ac:spMkLst>
        </pc:spChg>
        <pc:spChg chg="del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19" creationId="{73162FBC-1EE8-4355-8B2B-CB9A5B4BD576}"/>
          </ac:spMkLst>
        </pc:spChg>
        <pc:spChg chg="del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27" creationId="{26CE109B-4241-4CF1-B587-868774BB4464}"/>
          </ac:spMkLst>
        </pc:spChg>
        <pc:spChg chg="add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41" creationId="{2A8AA5BC-4F7A-4226-8F99-6D824B226A97}"/>
          </ac:spMkLst>
        </pc:spChg>
        <pc:spChg chg="add">
          <ac:chgData name="Ezekiel Enns" userId="b57ba46d-8593-4a10-9841-39a26254bbbb" providerId="ADAL" clId="{21AC5B24-8E30-43CA-B6A8-A9F524F24A97}" dt="2021-04-20T23:57:41.966" v="267" actId="26606"/>
          <ac:spMkLst>
            <pc:docMk/>
            <pc:sldMk cId="2555485002" sldId="278"/>
            <ac:spMk id="43" creationId="{3E5445C6-DD42-4979-86FF-03730E8C6DB0}"/>
          </ac:spMkLst>
        </pc:spChg>
        <pc:grpChg chg="del">
          <ac:chgData name="Ezekiel Enns" userId="b57ba46d-8593-4a10-9841-39a26254bbbb" providerId="ADAL" clId="{21AC5B24-8E30-43CA-B6A8-A9F524F24A97}" dt="2021-04-20T23:57:41.966" v="267" actId="26606"/>
          <ac:grpSpMkLst>
            <pc:docMk/>
            <pc:sldMk cId="2555485002" sldId="278"/>
            <ac:grpSpMk id="11" creationId="{715C76D5-716D-420A-ABDC-55BF6D9ED2C2}"/>
          </ac:grpSpMkLst>
        </pc:grpChg>
        <pc:grpChg chg="del">
          <ac:chgData name="Ezekiel Enns" userId="b57ba46d-8593-4a10-9841-39a26254bbbb" providerId="ADAL" clId="{21AC5B24-8E30-43CA-B6A8-A9F524F24A97}" dt="2021-04-20T23:57:41.966" v="267" actId="26606"/>
          <ac:grpSpMkLst>
            <pc:docMk/>
            <pc:sldMk cId="2555485002" sldId="278"/>
            <ac:grpSpMk id="21" creationId="{C2940EF9-7ECF-49BA-8F14-5EBC7ADE07FD}"/>
          </ac:grpSpMkLst>
        </pc:grpChg>
        <pc:grpChg chg="del">
          <ac:chgData name="Ezekiel Enns" userId="b57ba46d-8593-4a10-9841-39a26254bbbb" providerId="ADAL" clId="{21AC5B24-8E30-43CA-B6A8-A9F524F24A97}" dt="2021-04-20T23:57:41.966" v="267" actId="26606"/>
          <ac:grpSpMkLst>
            <pc:docMk/>
            <pc:sldMk cId="2555485002" sldId="278"/>
            <ac:grpSpMk id="29" creationId="{DD107650-C271-404F-98D8-BB8E7E030643}"/>
          </ac:grpSpMkLst>
        </pc:grpChg>
        <pc:cxnChg chg="add">
          <ac:chgData name="Ezekiel Enns" userId="b57ba46d-8593-4a10-9841-39a26254bbbb" providerId="ADAL" clId="{21AC5B24-8E30-43CA-B6A8-A9F524F24A97}" dt="2021-04-20T23:57:41.966" v="267" actId="26606"/>
          <ac:cxnSpMkLst>
            <pc:docMk/>
            <pc:sldMk cId="2555485002" sldId="278"/>
            <ac:cxnSpMk id="45" creationId="{45000665-DFC7-417E-8FD7-516A0F15C975}"/>
          </ac:cxnSpMkLst>
        </pc:cxnChg>
      </pc:sldChg>
      <pc:sldChg chg="modSp mod">
        <pc:chgData name="Ezekiel Enns" userId="b57ba46d-8593-4a10-9841-39a26254bbbb" providerId="ADAL" clId="{21AC5B24-8E30-43CA-B6A8-A9F524F24A97}" dt="2021-04-21T00:05:56.689" v="296" actId="1076"/>
        <pc:sldMkLst>
          <pc:docMk/>
          <pc:sldMk cId="712506372" sldId="281"/>
        </pc:sldMkLst>
        <pc:spChg chg="mod">
          <ac:chgData name="Ezekiel Enns" userId="b57ba46d-8593-4a10-9841-39a26254bbbb" providerId="ADAL" clId="{21AC5B24-8E30-43CA-B6A8-A9F524F24A97}" dt="2021-04-20T22:36:05.571" v="79" actId="20577"/>
          <ac:spMkLst>
            <pc:docMk/>
            <pc:sldMk cId="712506372" sldId="281"/>
            <ac:spMk id="2" creationId="{EABA79EB-C4EF-4DDF-8029-BE414F895844}"/>
          </ac:spMkLst>
        </pc:spChg>
        <pc:spChg chg="mod">
          <ac:chgData name="Ezekiel Enns" userId="b57ba46d-8593-4a10-9841-39a26254bbbb" providerId="ADAL" clId="{21AC5B24-8E30-43CA-B6A8-A9F524F24A97}" dt="2021-04-21T00:05:56.689" v="296" actId="1076"/>
          <ac:spMkLst>
            <pc:docMk/>
            <pc:sldMk cId="712506372" sldId="281"/>
            <ac:spMk id="3" creationId="{9ED86FB6-81DD-4DE9-8992-9457FF6F8096}"/>
          </ac:spMkLst>
        </pc:spChg>
      </pc:sldChg>
      <pc:sldChg chg="del">
        <pc:chgData name="Ezekiel Enns" userId="b57ba46d-8593-4a10-9841-39a26254bbbb" providerId="ADAL" clId="{21AC5B24-8E30-43CA-B6A8-A9F524F24A97}" dt="2021-04-20T22:34:14.414" v="24" actId="2696"/>
        <pc:sldMkLst>
          <pc:docMk/>
          <pc:sldMk cId="712194370" sldId="287"/>
        </pc:sldMkLst>
      </pc:sldChg>
      <pc:sldChg chg="addSp delSp modSp new del mod setBg setClrOvrMap">
        <pc:chgData name="Ezekiel Enns" userId="b57ba46d-8593-4a10-9841-39a26254bbbb" providerId="ADAL" clId="{21AC5B24-8E30-43CA-B6A8-A9F524F24A97}" dt="2021-04-20T23:37:33.666" v="216" actId="2696"/>
        <pc:sldMkLst>
          <pc:docMk/>
          <pc:sldMk cId="349580422" sldId="289"/>
        </pc:sldMkLst>
        <pc:spChg chg="mod ord">
          <ac:chgData name="Ezekiel Enns" userId="b57ba46d-8593-4a10-9841-39a26254bbbb" providerId="ADAL" clId="{21AC5B24-8E30-43CA-B6A8-A9F524F24A97}" dt="2021-04-20T22:49:16.498" v="201" actId="26606"/>
          <ac:spMkLst>
            <pc:docMk/>
            <pc:sldMk cId="349580422" sldId="289"/>
            <ac:spMk id="2" creationId="{159DEC41-CB47-475A-9B22-A231E32D6AC7}"/>
          </ac:spMkLst>
        </pc:spChg>
        <pc:spChg chg="del">
          <ac:chgData name="Ezekiel Enns" userId="b57ba46d-8593-4a10-9841-39a26254bbbb" providerId="ADAL" clId="{21AC5B24-8E30-43CA-B6A8-A9F524F24A97}" dt="2021-04-20T22:48:05.795" v="184"/>
          <ac:spMkLst>
            <pc:docMk/>
            <pc:sldMk cId="349580422" sldId="289"/>
            <ac:spMk id="3" creationId="{89C23E85-310F-41F0-B2B3-8C39513CD379}"/>
          </ac:spMkLst>
        </pc:spChg>
        <pc:spChg chg="add del mod">
          <ac:chgData name="Ezekiel Enns" userId="b57ba46d-8593-4a10-9841-39a26254bbbb" providerId="ADAL" clId="{21AC5B24-8E30-43CA-B6A8-A9F524F24A97}" dt="2021-04-20T22:48:54.085" v="188"/>
          <ac:spMkLst>
            <pc:docMk/>
            <pc:sldMk cId="349580422" sldId="289"/>
            <ac:spMk id="7" creationId="{F36ECB38-FC7F-4E83-8494-F109448D8BD7}"/>
          </ac:spMkLst>
        </pc:spChg>
        <pc:spChg chg="add del">
          <ac:chgData name="Ezekiel Enns" userId="b57ba46d-8593-4a10-9841-39a26254bbbb" providerId="ADAL" clId="{21AC5B24-8E30-43CA-B6A8-A9F524F24A97}" dt="2021-04-20T22:49:12.293" v="192" actId="26606"/>
          <ac:spMkLst>
            <pc:docMk/>
            <pc:sldMk cId="349580422" sldId="289"/>
            <ac:spMk id="13" creationId="{7C2731CD-7F78-4D89-9536-FBB841F4D71D}"/>
          </ac:spMkLst>
        </pc:spChg>
        <pc:spChg chg="add del">
          <ac:chgData name="Ezekiel Enns" userId="b57ba46d-8593-4a10-9841-39a26254bbbb" providerId="ADAL" clId="{21AC5B24-8E30-43CA-B6A8-A9F524F24A97}" dt="2021-04-20T22:49:12.293" v="192" actId="26606"/>
          <ac:spMkLst>
            <pc:docMk/>
            <pc:sldMk cId="349580422" sldId="289"/>
            <ac:spMk id="16" creationId="{9B76D444-2756-434F-AE61-96D69830C13E}"/>
          </ac:spMkLst>
        </pc:spChg>
        <pc:spChg chg="add del">
          <ac:chgData name="Ezekiel Enns" userId="b57ba46d-8593-4a10-9841-39a26254bbbb" providerId="ADAL" clId="{21AC5B24-8E30-43CA-B6A8-A9F524F24A97}" dt="2021-04-20T22:49:12.293" v="192" actId="26606"/>
          <ac:spMkLst>
            <pc:docMk/>
            <pc:sldMk cId="349580422" sldId="289"/>
            <ac:spMk id="18" creationId="{A27B6159-7734-4564-9E0F-C4BC43C36E52}"/>
          </ac:spMkLst>
        </pc:spChg>
        <pc:spChg chg="add del">
          <ac:chgData name="Ezekiel Enns" userId="b57ba46d-8593-4a10-9841-39a26254bbbb" providerId="ADAL" clId="{21AC5B24-8E30-43CA-B6A8-A9F524F24A97}" dt="2021-04-20T22:49:13.634" v="194" actId="26606"/>
          <ac:spMkLst>
            <pc:docMk/>
            <pc:sldMk cId="349580422" sldId="289"/>
            <ac:spMk id="23" creationId="{569C1A01-6FB5-43CE-ADCC-936728ACAC0D}"/>
          </ac:spMkLst>
        </pc:spChg>
        <pc:spChg chg="add del">
          <ac:chgData name="Ezekiel Enns" userId="b57ba46d-8593-4a10-9841-39a26254bbbb" providerId="ADAL" clId="{21AC5B24-8E30-43CA-B6A8-A9F524F24A97}" dt="2021-04-20T22:49:13.634" v="194" actId="26606"/>
          <ac:spMkLst>
            <pc:docMk/>
            <pc:sldMk cId="349580422" sldId="289"/>
            <ac:spMk id="24" creationId="{3D5A22FF-4800-4A6C-92D0-D1FC1843B082}"/>
          </ac:spMkLst>
        </pc:spChg>
        <pc:spChg chg="add del">
          <ac:chgData name="Ezekiel Enns" userId="b57ba46d-8593-4a10-9841-39a26254bbbb" providerId="ADAL" clId="{21AC5B24-8E30-43CA-B6A8-A9F524F24A97}" dt="2021-04-20T22:49:14.299" v="196" actId="26606"/>
          <ac:spMkLst>
            <pc:docMk/>
            <pc:sldMk cId="349580422" sldId="289"/>
            <ac:spMk id="26" creationId="{9B76D444-2756-434F-AE61-96D69830C13E}"/>
          </ac:spMkLst>
        </pc:spChg>
        <pc:spChg chg="add del">
          <ac:chgData name="Ezekiel Enns" userId="b57ba46d-8593-4a10-9841-39a26254bbbb" providerId="ADAL" clId="{21AC5B24-8E30-43CA-B6A8-A9F524F24A97}" dt="2021-04-20T22:49:14.299" v="196" actId="26606"/>
          <ac:spMkLst>
            <pc:docMk/>
            <pc:sldMk cId="349580422" sldId="289"/>
            <ac:spMk id="27" creationId="{A27B6159-7734-4564-9E0F-C4BC43C36E52}"/>
          </ac:spMkLst>
        </pc:spChg>
        <pc:spChg chg="add del">
          <ac:chgData name="Ezekiel Enns" userId="b57ba46d-8593-4a10-9841-39a26254bbbb" providerId="ADAL" clId="{21AC5B24-8E30-43CA-B6A8-A9F524F24A97}" dt="2021-04-20T22:49:14.299" v="196" actId="26606"/>
          <ac:spMkLst>
            <pc:docMk/>
            <pc:sldMk cId="349580422" sldId="289"/>
            <ac:spMk id="29" creationId="{7C2731CD-7F78-4D89-9536-FBB841F4D71D}"/>
          </ac:spMkLst>
        </pc:spChg>
        <pc:spChg chg="add del">
          <ac:chgData name="Ezekiel Enns" userId="b57ba46d-8593-4a10-9841-39a26254bbbb" providerId="ADAL" clId="{21AC5B24-8E30-43CA-B6A8-A9F524F24A97}" dt="2021-04-20T22:49:15.364" v="198" actId="26606"/>
          <ac:spMkLst>
            <pc:docMk/>
            <pc:sldMk cId="349580422" sldId="289"/>
            <ac:spMk id="31" creationId="{008C0378-B15F-4761-A954-316C4FA9932E}"/>
          </ac:spMkLst>
        </pc:spChg>
        <pc:spChg chg="add del">
          <ac:chgData name="Ezekiel Enns" userId="b57ba46d-8593-4a10-9841-39a26254bbbb" providerId="ADAL" clId="{21AC5B24-8E30-43CA-B6A8-A9F524F24A97}" dt="2021-04-20T22:49:16.491" v="200" actId="26606"/>
          <ac:spMkLst>
            <pc:docMk/>
            <pc:sldMk cId="349580422" sldId="289"/>
            <ac:spMk id="33" creationId="{B082622D-AAF3-4897-8629-FC918530DD86}"/>
          </ac:spMkLst>
        </pc:spChg>
        <pc:spChg chg="add del">
          <ac:chgData name="Ezekiel Enns" userId="b57ba46d-8593-4a10-9841-39a26254bbbb" providerId="ADAL" clId="{21AC5B24-8E30-43CA-B6A8-A9F524F24A97}" dt="2021-04-20T22:49:16.491" v="200" actId="26606"/>
          <ac:spMkLst>
            <pc:docMk/>
            <pc:sldMk cId="349580422" sldId="289"/>
            <ac:spMk id="34" creationId="{A7457DD9-5A45-400A-AB4B-4B4EDECA25F1}"/>
          </ac:spMkLst>
        </pc:spChg>
        <pc:spChg chg="add del">
          <ac:chgData name="Ezekiel Enns" userId="b57ba46d-8593-4a10-9841-39a26254bbbb" providerId="ADAL" clId="{21AC5B24-8E30-43CA-B6A8-A9F524F24A97}" dt="2021-04-20T22:49:16.491" v="200" actId="26606"/>
          <ac:spMkLst>
            <pc:docMk/>
            <pc:sldMk cId="349580422" sldId="289"/>
            <ac:spMk id="35" creationId="{441CF7D6-A660-431A-B0BB-140A0D5556B6}"/>
          </ac:spMkLst>
        </pc:spChg>
        <pc:spChg chg="add del">
          <ac:chgData name="Ezekiel Enns" userId="b57ba46d-8593-4a10-9841-39a26254bbbb" providerId="ADAL" clId="{21AC5B24-8E30-43CA-B6A8-A9F524F24A97}" dt="2021-04-20T22:49:16.491" v="200" actId="26606"/>
          <ac:spMkLst>
            <pc:docMk/>
            <pc:sldMk cId="349580422" sldId="289"/>
            <ac:spMk id="36" creationId="{0570A85B-3810-4F95-97B0-CBF4CCDB381C}"/>
          </ac:spMkLst>
        </pc:spChg>
        <pc:spChg chg="add del">
          <ac:chgData name="Ezekiel Enns" userId="b57ba46d-8593-4a10-9841-39a26254bbbb" providerId="ADAL" clId="{21AC5B24-8E30-43CA-B6A8-A9F524F24A97}" dt="2021-04-20T22:49:16.491" v="200" actId="26606"/>
          <ac:spMkLst>
            <pc:docMk/>
            <pc:sldMk cId="349580422" sldId="289"/>
            <ac:spMk id="37" creationId="{4B9D1915-FBAC-491C-9A71-695D081B2CAD}"/>
          </ac:spMkLst>
        </pc:spChg>
        <pc:spChg chg="add">
          <ac:chgData name="Ezekiel Enns" userId="b57ba46d-8593-4a10-9841-39a26254bbbb" providerId="ADAL" clId="{21AC5B24-8E30-43CA-B6A8-A9F524F24A97}" dt="2021-04-20T22:49:16.498" v="201" actId="26606"/>
          <ac:spMkLst>
            <pc:docMk/>
            <pc:sldMk cId="349580422" sldId="289"/>
            <ac:spMk id="39" creationId="{9B76D444-2756-434F-AE61-96D69830C13E}"/>
          </ac:spMkLst>
        </pc:spChg>
        <pc:spChg chg="add">
          <ac:chgData name="Ezekiel Enns" userId="b57ba46d-8593-4a10-9841-39a26254bbbb" providerId="ADAL" clId="{21AC5B24-8E30-43CA-B6A8-A9F524F24A97}" dt="2021-04-20T22:49:16.498" v="201" actId="26606"/>
          <ac:spMkLst>
            <pc:docMk/>
            <pc:sldMk cId="349580422" sldId="289"/>
            <ac:spMk id="40" creationId="{A27B6159-7734-4564-9E0F-C4BC43C36E52}"/>
          </ac:spMkLst>
        </pc:spChg>
        <pc:spChg chg="add">
          <ac:chgData name="Ezekiel Enns" userId="b57ba46d-8593-4a10-9841-39a26254bbbb" providerId="ADAL" clId="{21AC5B24-8E30-43CA-B6A8-A9F524F24A97}" dt="2021-04-20T22:49:16.498" v="201" actId="26606"/>
          <ac:spMkLst>
            <pc:docMk/>
            <pc:sldMk cId="349580422" sldId="289"/>
            <ac:spMk id="42" creationId="{7C2731CD-7F78-4D89-9536-FBB841F4D71D}"/>
          </ac:spMkLst>
        </pc:spChg>
        <pc:picChg chg="add del mod">
          <ac:chgData name="Ezekiel Enns" userId="b57ba46d-8593-4a10-9841-39a26254bbbb" providerId="ADAL" clId="{21AC5B24-8E30-43CA-B6A8-A9F524F24A97}" dt="2021-04-20T22:48:10.672" v="187" actId="478"/>
          <ac:picMkLst>
            <pc:docMk/>
            <pc:sldMk cId="349580422" sldId="289"/>
            <ac:picMk id="5" creationId="{CC702B73-A2AE-4E6E-8DB1-BDF9ABE37352}"/>
          </ac:picMkLst>
        </pc:picChg>
        <pc:picChg chg="add mod">
          <ac:chgData name="Ezekiel Enns" userId="b57ba46d-8593-4a10-9841-39a26254bbbb" providerId="ADAL" clId="{21AC5B24-8E30-43CA-B6A8-A9F524F24A97}" dt="2021-04-20T22:49:16.498" v="201" actId="26606"/>
          <ac:picMkLst>
            <pc:docMk/>
            <pc:sldMk cId="349580422" sldId="289"/>
            <ac:picMk id="9" creationId="{689F57D6-78D9-4EC9-8122-E7E07F32EFE0}"/>
          </ac:picMkLst>
        </pc:picChg>
        <pc:picChg chg="add del">
          <ac:chgData name="Ezekiel Enns" userId="b57ba46d-8593-4a10-9841-39a26254bbbb" providerId="ADAL" clId="{21AC5B24-8E30-43CA-B6A8-A9F524F24A97}" dt="2021-04-20T22:49:13.634" v="194" actId="26606"/>
          <ac:picMkLst>
            <pc:docMk/>
            <pc:sldMk cId="349580422" sldId="289"/>
            <ac:picMk id="22" creationId="{EE09A529-E47C-4634-BB98-0A9526C372B4}"/>
          </ac:picMkLst>
        </pc:picChg>
        <pc:cxnChg chg="add del">
          <ac:chgData name="Ezekiel Enns" userId="b57ba46d-8593-4a10-9841-39a26254bbbb" providerId="ADAL" clId="{21AC5B24-8E30-43CA-B6A8-A9F524F24A97}" dt="2021-04-20T22:49:12.293" v="192" actId="26606"/>
          <ac:cxnSpMkLst>
            <pc:docMk/>
            <pc:sldMk cId="349580422" sldId="289"/>
            <ac:cxnSpMk id="20" creationId="{E2FFB46B-05BC-4950-B18A-9593FDAE6ED7}"/>
          </ac:cxnSpMkLst>
        </pc:cxnChg>
        <pc:cxnChg chg="add del">
          <ac:chgData name="Ezekiel Enns" userId="b57ba46d-8593-4a10-9841-39a26254bbbb" providerId="ADAL" clId="{21AC5B24-8E30-43CA-B6A8-A9F524F24A97}" dt="2021-04-20T22:49:14.299" v="196" actId="26606"/>
          <ac:cxnSpMkLst>
            <pc:docMk/>
            <pc:sldMk cId="349580422" sldId="289"/>
            <ac:cxnSpMk id="28" creationId="{E2FFB46B-05BC-4950-B18A-9593FDAE6ED7}"/>
          </ac:cxnSpMkLst>
        </pc:cxnChg>
        <pc:cxnChg chg="add">
          <ac:chgData name="Ezekiel Enns" userId="b57ba46d-8593-4a10-9841-39a26254bbbb" providerId="ADAL" clId="{21AC5B24-8E30-43CA-B6A8-A9F524F24A97}" dt="2021-04-20T22:49:16.498" v="201" actId="26606"/>
          <ac:cxnSpMkLst>
            <pc:docMk/>
            <pc:sldMk cId="349580422" sldId="289"/>
            <ac:cxnSpMk id="41" creationId="{E2FFB46B-05BC-4950-B18A-9593FDAE6ED7}"/>
          </ac:cxnSpMkLst>
        </pc:cxnChg>
      </pc:sldChg>
      <pc:sldChg chg="addSp delSp modSp new mod ord setBg setClrOvrMap">
        <pc:chgData name="Ezekiel Enns" userId="b57ba46d-8593-4a10-9841-39a26254bbbb" providerId="ADAL" clId="{21AC5B24-8E30-43CA-B6A8-A9F524F24A97}" dt="2021-04-20T23:37:45.720" v="222" actId="26606"/>
        <pc:sldMkLst>
          <pc:docMk/>
          <pc:sldMk cId="2383594522" sldId="290"/>
        </pc:sldMkLst>
        <pc:spChg chg="del mod ord">
          <ac:chgData name="Ezekiel Enns" userId="b57ba46d-8593-4a10-9841-39a26254bbbb" providerId="ADAL" clId="{21AC5B24-8E30-43CA-B6A8-A9F524F24A97}" dt="2021-04-20T23:37:45.720" v="222" actId="26606"/>
          <ac:spMkLst>
            <pc:docMk/>
            <pc:sldMk cId="2383594522" sldId="290"/>
            <ac:spMk id="2" creationId="{8DF917B7-DCA1-42F0-A56D-FE11101E4B25}"/>
          </ac:spMkLst>
        </pc:spChg>
        <pc:spChg chg="del">
          <ac:chgData name="Ezekiel Enns" userId="b57ba46d-8593-4a10-9841-39a26254bbbb" providerId="ADAL" clId="{21AC5B24-8E30-43CA-B6A8-A9F524F24A97}" dt="2021-04-20T22:58:09.411" v="203"/>
          <ac:spMkLst>
            <pc:docMk/>
            <pc:sldMk cId="2383594522" sldId="290"/>
            <ac:spMk id="3" creationId="{A1186785-6D15-465B-9C00-C601537F06E9}"/>
          </ac:spMkLst>
        </pc:spChg>
        <pc:spChg chg="add del mod">
          <ac:chgData name="Ezekiel Enns" userId="b57ba46d-8593-4a10-9841-39a26254bbbb" providerId="ADAL" clId="{21AC5B24-8E30-43CA-B6A8-A9F524F24A97}" dt="2021-04-20T23:37:41.591" v="219"/>
          <ac:spMkLst>
            <pc:docMk/>
            <pc:sldMk cId="2383594522" sldId="290"/>
            <ac:spMk id="7" creationId="{5B699FF7-5B5A-45E1-8B3B-576E9FE6E9D6}"/>
          </ac:spMkLst>
        </pc:spChg>
        <pc:spChg chg="add del">
          <ac:chgData name="Ezekiel Enns" userId="b57ba46d-8593-4a10-9841-39a26254bbbb" providerId="ADAL" clId="{21AC5B24-8E30-43CA-B6A8-A9F524F24A97}" dt="2021-04-20T22:58:20.661" v="207" actId="26606"/>
          <ac:spMkLst>
            <pc:docMk/>
            <pc:sldMk cId="2383594522" sldId="290"/>
            <ac:spMk id="9" creationId="{DA064B2F-B2D9-4B1D-8463-FE01F3ED850D}"/>
          </ac:spMkLst>
        </pc:spChg>
        <pc:spChg chg="add del">
          <ac:chgData name="Ezekiel Enns" userId="b57ba46d-8593-4a10-9841-39a26254bbbb" providerId="ADAL" clId="{21AC5B24-8E30-43CA-B6A8-A9F524F24A97}" dt="2021-04-20T22:58:25.909" v="211" actId="26606"/>
          <ac:spMkLst>
            <pc:docMk/>
            <pc:sldMk cId="2383594522" sldId="290"/>
            <ac:spMk id="10" creationId="{A4AC5506-6312-4701-8D3C-40187889A947}"/>
          </ac:spMkLst>
        </pc:spChg>
        <pc:spChg chg="add del">
          <ac:chgData name="Ezekiel Enns" userId="b57ba46d-8593-4a10-9841-39a26254bbbb" providerId="ADAL" clId="{21AC5B24-8E30-43CA-B6A8-A9F524F24A97}" dt="2021-04-20T22:58:20.661" v="207" actId="26606"/>
          <ac:spMkLst>
            <pc:docMk/>
            <pc:sldMk cId="2383594522" sldId="290"/>
            <ac:spMk id="12" creationId="{B0792D4F-247E-46FE-85FC-881DEFA41D94}"/>
          </ac:spMkLst>
        </pc:spChg>
        <pc:spChg chg="add del">
          <ac:chgData name="Ezekiel Enns" userId="b57ba46d-8593-4a10-9841-39a26254bbbb" providerId="ADAL" clId="{21AC5B24-8E30-43CA-B6A8-A9F524F24A97}" dt="2021-04-20T22:58:20.661" v="207" actId="26606"/>
          <ac:spMkLst>
            <pc:docMk/>
            <pc:sldMk cId="2383594522" sldId="290"/>
            <ac:spMk id="14" creationId="{FA3CD3A3-D3C1-4567-BEC0-3A50E9A3A630}"/>
          </ac:spMkLst>
        </pc:spChg>
        <pc:spChg chg="add del">
          <ac:chgData name="Ezekiel Enns" userId="b57ba46d-8593-4a10-9841-39a26254bbbb" providerId="ADAL" clId="{21AC5B24-8E30-43CA-B6A8-A9F524F24A97}" dt="2021-04-20T22:58:23.797" v="209" actId="26606"/>
          <ac:spMkLst>
            <pc:docMk/>
            <pc:sldMk cId="2383594522" sldId="290"/>
            <ac:spMk id="18" creationId="{9B76D444-2756-434F-AE61-96D69830C13E}"/>
          </ac:spMkLst>
        </pc:spChg>
        <pc:spChg chg="add del">
          <ac:chgData name="Ezekiel Enns" userId="b57ba46d-8593-4a10-9841-39a26254bbbb" providerId="ADAL" clId="{21AC5B24-8E30-43CA-B6A8-A9F524F24A97}" dt="2021-04-20T22:58:23.797" v="209" actId="26606"/>
          <ac:spMkLst>
            <pc:docMk/>
            <pc:sldMk cId="2383594522" sldId="290"/>
            <ac:spMk id="19" creationId="{A27B6159-7734-4564-9E0F-C4BC43C36E52}"/>
          </ac:spMkLst>
        </pc:spChg>
        <pc:spChg chg="add del">
          <ac:chgData name="Ezekiel Enns" userId="b57ba46d-8593-4a10-9841-39a26254bbbb" providerId="ADAL" clId="{21AC5B24-8E30-43CA-B6A8-A9F524F24A97}" dt="2021-04-20T22:58:23.797" v="209" actId="26606"/>
          <ac:spMkLst>
            <pc:docMk/>
            <pc:sldMk cId="2383594522" sldId="290"/>
            <ac:spMk id="21" creationId="{A4B7F43B-B2E1-4391-8F64-E93FE69DBEC8}"/>
          </ac:spMkLst>
        </pc:spChg>
        <pc:picChg chg="add del mod">
          <ac:chgData name="Ezekiel Enns" userId="b57ba46d-8593-4a10-9841-39a26254bbbb" providerId="ADAL" clId="{21AC5B24-8E30-43CA-B6A8-A9F524F24A97}" dt="2021-04-20T22:58:50.691" v="215" actId="478"/>
          <ac:picMkLst>
            <pc:docMk/>
            <pc:sldMk cId="2383594522" sldId="290"/>
            <ac:picMk id="5" creationId="{773616A0-6A70-4A06-A2AE-914632D66241}"/>
          </ac:picMkLst>
        </pc:picChg>
        <pc:picChg chg="add mod">
          <ac:chgData name="Ezekiel Enns" userId="b57ba46d-8593-4a10-9841-39a26254bbbb" providerId="ADAL" clId="{21AC5B24-8E30-43CA-B6A8-A9F524F24A97}" dt="2021-04-20T23:37:45.720" v="222" actId="26606"/>
          <ac:picMkLst>
            <pc:docMk/>
            <pc:sldMk cId="2383594522" sldId="290"/>
            <ac:picMk id="11" creationId="{D9D671C6-77FF-4FAA-95A0-8E99A92A5C33}"/>
          </ac:picMkLst>
        </pc:picChg>
        <pc:cxnChg chg="add del">
          <ac:chgData name="Ezekiel Enns" userId="b57ba46d-8593-4a10-9841-39a26254bbbb" providerId="ADAL" clId="{21AC5B24-8E30-43CA-B6A8-A9F524F24A97}" dt="2021-04-20T22:58:20.661" v="207" actId="26606"/>
          <ac:cxnSpMkLst>
            <pc:docMk/>
            <pc:sldMk cId="2383594522" sldId="290"/>
            <ac:cxnSpMk id="16" creationId="{B56D13EF-D431-4D0F-BFFC-1B5A686FF9BD}"/>
          </ac:cxnSpMkLst>
        </pc:cxnChg>
        <pc:cxnChg chg="add del">
          <ac:chgData name="Ezekiel Enns" userId="b57ba46d-8593-4a10-9841-39a26254bbbb" providerId="ADAL" clId="{21AC5B24-8E30-43CA-B6A8-A9F524F24A97}" dt="2021-04-20T22:58:23.797" v="209" actId="26606"/>
          <ac:cxnSpMkLst>
            <pc:docMk/>
            <pc:sldMk cId="2383594522" sldId="290"/>
            <ac:cxnSpMk id="20" creationId="{E2FFB46B-05BC-4950-B18A-9593FDAE6ED7}"/>
          </ac:cxnSpMkLst>
        </pc:cxnChg>
      </pc:sldChg>
      <pc:sldChg chg="addSp delSp modSp new mod setBg">
        <pc:chgData name="Ezekiel Enns" userId="b57ba46d-8593-4a10-9841-39a26254bbbb" providerId="ADAL" clId="{21AC5B24-8E30-43CA-B6A8-A9F524F24A97}" dt="2021-04-20T23:37:57.113" v="227" actId="26606"/>
        <pc:sldMkLst>
          <pc:docMk/>
          <pc:sldMk cId="876025207" sldId="291"/>
        </pc:sldMkLst>
        <pc:spChg chg="del">
          <ac:chgData name="Ezekiel Enns" userId="b57ba46d-8593-4a10-9841-39a26254bbbb" providerId="ADAL" clId="{21AC5B24-8E30-43CA-B6A8-A9F524F24A97}" dt="2021-04-20T23:37:57.113" v="227" actId="26606"/>
          <ac:spMkLst>
            <pc:docMk/>
            <pc:sldMk cId="876025207" sldId="291"/>
            <ac:spMk id="2" creationId="{03D499F3-BC6D-4D4B-A6AC-FF5C553EEAA5}"/>
          </ac:spMkLst>
        </pc:spChg>
        <pc:spChg chg="del">
          <ac:chgData name="Ezekiel Enns" userId="b57ba46d-8593-4a10-9841-39a26254bbbb" providerId="ADAL" clId="{21AC5B24-8E30-43CA-B6A8-A9F524F24A97}" dt="2021-04-20T23:37:55.816" v="224"/>
          <ac:spMkLst>
            <pc:docMk/>
            <pc:sldMk cId="876025207" sldId="291"/>
            <ac:spMk id="3" creationId="{6461CA9D-F794-4063-8EF8-A85A1FBFCFCB}"/>
          </ac:spMkLst>
        </pc:spChg>
        <pc:picChg chg="add mod">
          <ac:chgData name="Ezekiel Enns" userId="b57ba46d-8593-4a10-9841-39a26254bbbb" providerId="ADAL" clId="{21AC5B24-8E30-43CA-B6A8-A9F524F24A97}" dt="2021-04-20T23:37:57.113" v="227" actId="26606"/>
          <ac:picMkLst>
            <pc:docMk/>
            <pc:sldMk cId="876025207" sldId="291"/>
            <ac:picMk id="5" creationId="{2774C24D-ED09-4941-988E-4C7346864E5C}"/>
          </ac:picMkLst>
        </pc:picChg>
      </pc:sldChg>
      <pc:sldChg chg="addSp delSp modSp new mod setBg">
        <pc:chgData name="Ezekiel Enns" userId="b57ba46d-8593-4a10-9841-39a26254bbbb" providerId="ADAL" clId="{21AC5B24-8E30-43CA-B6A8-A9F524F24A97}" dt="2021-04-20T23:46:05.746" v="247" actId="1035"/>
        <pc:sldMkLst>
          <pc:docMk/>
          <pc:sldMk cId="3091031614" sldId="292"/>
        </pc:sldMkLst>
        <pc:spChg chg="add del">
          <ac:chgData name="Ezekiel Enns" userId="b57ba46d-8593-4a10-9841-39a26254bbbb" providerId="ADAL" clId="{21AC5B24-8E30-43CA-B6A8-A9F524F24A97}" dt="2021-04-20T23:39:55.087" v="236" actId="478"/>
          <ac:spMkLst>
            <pc:docMk/>
            <pc:sldMk cId="3091031614" sldId="292"/>
            <ac:spMk id="2" creationId="{DBFFD3DB-C748-4EDF-B561-4280AF186DB1}"/>
          </ac:spMkLst>
        </pc:spChg>
        <pc:spChg chg="del">
          <ac:chgData name="Ezekiel Enns" userId="b57ba46d-8593-4a10-9841-39a26254bbbb" providerId="ADAL" clId="{21AC5B24-8E30-43CA-B6A8-A9F524F24A97}" dt="2021-04-20T23:38:32.281" v="229"/>
          <ac:spMkLst>
            <pc:docMk/>
            <pc:sldMk cId="3091031614" sldId="292"/>
            <ac:spMk id="3" creationId="{5691A682-02CA-43E1-B51C-4D137B100141}"/>
          </ac:spMkLst>
        </pc:spChg>
        <pc:spChg chg="add del mod">
          <ac:chgData name="Ezekiel Enns" userId="b57ba46d-8593-4a10-9841-39a26254bbbb" providerId="ADAL" clId="{21AC5B24-8E30-43CA-B6A8-A9F524F24A97}" dt="2021-04-20T23:45:59.267" v="242"/>
          <ac:spMkLst>
            <pc:docMk/>
            <pc:sldMk cId="3091031614" sldId="292"/>
            <ac:spMk id="7" creationId="{6442CA40-5AA5-4264-95F2-C3D75FD1F9E9}"/>
          </ac:spMkLst>
        </pc:spChg>
        <pc:picChg chg="add del mod">
          <ac:chgData name="Ezekiel Enns" userId="b57ba46d-8593-4a10-9841-39a26254bbbb" providerId="ADAL" clId="{21AC5B24-8E30-43CA-B6A8-A9F524F24A97}" dt="2021-04-20T23:45:53.010" v="241" actId="478"/>
          <ac:picMkLst>
            <pc:docMk/>
            <pc:sldMk cId="3091031614" sldId="292"/>
            <ac:picMk id="5" creationId="{AE89F610-164A-4550-9F15-9F1D55D87260}"/>
          </ac:picMkLst>
        </pc:picChg>
        <pc:picChg chg="add mod">
          <ac:chgData name="Ezekiel Enns" userId="b57ba46d-8593-4a10-9841-39a26254bbbb" providerId="ADAL" clId="{21AC5B24-8E30-43CA-B6A8-A9F524F24A97}" dt="2021-04-20T23:46:05.746" v="247" actId="1035"/>
          <ac:picMkLst>
            <pc:docMk/>
            <pc:sldMk cId="3091031614" sldId="292"/>
            <ac:picMk id="9" creationId="{0004A09B-DE6C-4D8F-A9D1-AE5FD8D71E7B}"/>
          </ac:picMkLst>
        </pc:picChg>
      </pc:sldChg>
      <pc:sldChg chg="addSp delSp modSp new del mod">
        <pc:chgData name="Ezekiel Enns" userId="b57ba46d-8593-4a10-9841-39a26254bbbb" providerId="ADAL" clId="{21AC5B24-8E30-43CA-B6A8-A9F524F24A97}" dt="2021-04-20T23:56:53.739" v="256" actId="2696"/>
        <pc:sldMkLst>
          <pc:docMk/>
          <pc:sldMk cId="2591877247" sldId="293"/>
        </pc:sldMkLst>
        <pc:spChg chg="del">
          <ac:chgData name="Ezekiel Enns" userId="b57ba46d-8593-4a10-9841-39a26254bbbb" providerId="ADAL" clId="{21AC5B24-8E30-43CA-B6A8-A9F524F24A97}" dt="2021-04-20T23:56:32.019" v="249"/>
          <ac:spMkLst>
            <pc:docMk/>
            <pc:sldMk cId="2591877247" sldId="293"/>
            <ac:spMk id="3" creationId="{54D6FB21-AE32-47A3-8879-075244DD2D1A}"/>
          </ac:spMkLst>
        </pc:spChg>
        <pc:spChg chg="add mod">
          <ac:chgData name="Ezekiel Enns" userId="b57ba46d-8593-4a10-9841-39a26254bbbb" providerId="ADAL" clId="{21AC5B24-8E30-43CA-B6A8-A9F524F24A97}" dt="2021-04-20T23:56:41.355" v="252" actId="478"/>
          <ac:spMkLst>
            <pc:docMk/>
            <pc:sldMk cId="2591877247" sldId="293"/>
            <ac:spMk id="7" creationId="{C97779F1-3B86-4145-AB25-2EA197612D2B}"/>
          </ac:spMkLst>
        </pc:spChg>
        <pc:picChg chg="add del mod">
          <ac:chgData name="Ezekiel Enns" userId="b57ba46d-8593-4a10-9841-39a26254bbbb" providerId="ADAL" clId="{21AC5B24-8E30-43CA-B6A8-A9F524F24A97}" dt="2021-04-20T23:56:41.355" v="252" actId="478"/>
          <ac:picMkLst>
            <pc:docMk/>
            <pc:sldMk cId="2591877247" sldId="293"/>
            <ac:picMk id="5" creationId="{66EC3B45-D870-4874-A8D6-8CA7AB958904}"/>
          </ac:picMkLst>
        </pc:picChg>
      </pc:sldChg>
      <pc:sldChg chg="addSp delSp modSp add del mod ord">
        <pc:chgData name="Ezekiel Enns" userId="b57ba46d-8593-4a10-9841-39a26254bbbb" providerId="ADAL" clId="{21AC5B24-8E30-43CA-B6A8-A9F524F24A97}" dt="2021-04-20T23:57:24.982" v="266" actId="47"/>
        <pc:sldMkLst>
          <pc:docMk/>
          <pc:sldMk cId="1770019627" sldId="294"/>
        </pc:sldMkLst>
        <pc:spChg chg="add del mod">
          <ac:chgData name="Ezekiel Enns" userId="b57ba46d-8593-4a10-9841-39a26254bbbb" providerId="ADAL" clId="{21AC5B24-8E30-43CA-B6A8-A9F524F24A97}" dt="2021-04-20T23:57:10.072" v="263" actId="478"/>
          <ac:spMkLst>
            <pc:docMk/>
            <pc:sldMk cId="1770019627" sldId="294"/>
            <ac:spMk id="5" creationId="{6ECC0A14-3485-4BC5-8847-27B57C06B5DE}"/>
          </ac:spMkLst>
        </pc:spChg>
        <pc:picChg chg="add mod">
          <ac:chgData name="Ezekiel Enns" userId="b57ba46d-8593-4a10-9841-39a26254bbbb" providerId="ADAL" clId="{21AC5B24-8E30-43CA-B6A8-A9F524F24A97}" dt="2021-04-20T23:57:04.696" v="261" actId="1076"/>
          <ac:picMkLst>
            <pc:docMk/>
            <pc:sldMk cId="1770019627" sldId="294"/>
            <ac:picMk id="3" creationId="{8308B5B2-AB33-46F0-892E-0DC425FB3C43}"/>
          </ac:picMkLst>
        </pc:picChg>
        <pc:picChg chg="del">
          <ac:chgData name="Ezekiel Enns" userId="b57ba46d-8593-4a10-9841-39a26254bbbb" providerId="ADAL" clId="{21AC5B24-8E30-43CA-B6A8-A9F524F24A97}" dt="2021-04-20T23:57:06.458" v="262" actId="478"/>
          <ac:picMkLst>
            <pc:docMk/>
            <pc:sldMk cId="1770019627" sldId="294"/>
            <ac:picMk id="11" creationId="{D9D671C6-77FF-4FAA-95A0-8E99A92A5C33}"/>
          </ac:picMkLst>
        </pc:picChg>
      </pc:sldChg>
    </pc:docChg>
  </pc:docChgLst>
  <pc:docChgLst>
    <pc:chgData name="Ezekiel Enns" userId="S::eenns1@nait.ca::b57ba46d-8593-4a10-9841-39a26254bbbb" providerId="AD" clId="Web-{378DBE9F-704E-C000-01ED-1826C65A54D3}"/>
    <pc:docChg chg="modSld">
      <pc:chgData name="Ezekiel Enns" userId="S::eenns1@nait.ca::b57ba46d-8593-4a10-9841-39a26254bbbb" providerId="AD" clId="Web-{378DBE9F-704E-C000-01ED-1826C65A54D3}" dt="2021-04-15T18:10:32.036" v="183"/>
      <pc:docMkLst>
        <pc:docMk/>
      </pc:docMkLst>
      <pc:sldChg chg="modNotes">
        <pc:chgData name="Ezekiel Enns" userId="S::eenns1@nait.ca::b57ba46d-8593-4a10-9841-39a26254bbbb" providerId="AD" clId="Web-{378DBE9F-704E-C000-01ED-1826C65A54D3}" dt="2021-04-15T18:10:32.036" v="183"/>
        <pc:sldMkLst>
          <pc:docMk/>
          <pc:sldMk cId="524145684" sldId="267"/>
        </pc:sldMkLst>
      </pc:sldChg>
      <pc:sldChg chg="modNotes">
        <pc:chgData name="Ezekiel Enns" userId="S::eenns1@nait.ca::b57ba46d-8593-4a10-9841-39a26254bbbb" providerId="AD" clId="Web-{378DBE9F-704E-C000-01ED-1826C65A54D3}" dt="2021-04-15T18:00:39.866" v="8"/>
        <pc:sldMkLst>
          <pc:docMk/>
          <pc:sldMk cId="712506372" sldId="281"/>
        </pc:sldMkLst>
      </pc:sldChg>
    </pc:docChg>
  </pc:docChgLst>
  <pc:docChgLst>
    <pc:chgData name="Isaac Wittmeier" userId="S::iwittmeier1@nait.ca::6260a295-c539-4623-a921-7cee9f751278" providerId="AD" clId="Web-{FD4BC09F-80AC-B000-E47D-65C103DD5A24}"/>
    <pc:docChg chg="modSld addMainMaster delMainMaster">
      <pc:chgData name="Isaac Wittmeier" userId="S::iwittmeier1@nait.ca::6260a295-c539-4623-a921-7cee9f751278" providerId="AD" clId="Web-{FD4BC09F-80AC-B000-E47D-65C103DD5A24}" dt="2021-04-21T03:57:58.474" v="3"/>
      <pc:docMkLst>
        <pc:docMk/>
      </pc:docMkLst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811739889" sldId="256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2" creationId="{40D3BD8E-9FF9-4897-BABD-5C52C6C8EA1F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3" creationId="{B6D50EB3-FBDF-41C7-989B-148BB8F4114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41" creationId="{2F4D5922-434B-4829-B93E-02DC38A29519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47" creationId="{F35FBA24-5C01-4635-A984-1DB6E340B052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60" creationId="{5819102A-0400-4C1F-8614-973F5262EF5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66" creationId="{59383479-A4F3-459F-A2B1-EB48DF73456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811739889" sldId="256"/>
            <ac:spMk id="67" creationId="{CF1485CA-41D2-421F-B28D-15EF845D5FE6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811739889" sldId="256"/>
            <ac:grpSpMk id="48" creationId="{B1A0CF5C-68C2-4432-BC2D-5A124C7B6043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811739889" sldId="256"/>
            <ac:grpSpMk id="53" creationId="{04852F4F-4A7E-444E-BC99-C0CADA9B04E1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811739889" sldId="256"/>
            <ac:grpSpMk id="61" creationId="{EA8FBDFC-CF2A-4A9A-88B1-15D45D68BC88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811739889" sldId="256"/>
            <ac:grpSpMk id="68" creationId="{04ED96A1-E6CA-493F-8610-6B8B7A28E3EB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811739889" sldId="256"/>
            <ac:grpSpMk id="69" creationId="{8D2BC472-0671-410F-BA77-E46AA6210635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541308332" sldId="257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41308332" sldId="257"/>
            <ac:spMk id="3" creationId="{A3C8C7E2-BA48-4B0D-BB1F-90826F9BF433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41308332" sldId="257"/>
            <ac:spMk id="75" creationId="{04812C46-200A-4DEB-A05E-3ED6C68C2387}"/>
          </ac:spMkLst>
        </pc:spChg>
      </pc:sldChg>
      <pc:sldChg chg="addSp del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1507097018" sldId="261"/>
        </pc:sldMkLst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507097018" sldId="261"/>
            <ac:spMk id="7" creationId="{FD4AD0ED-45F1-4AB2-8C18-7DED238A0FC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507097018" sldId="261"/>
            <ac:spMk id="9" creationId="{B7430622-9855-482E-98A8-1FAECC90908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507097018" sldId="261"/>
            <ac:spMk id="19" creationId="{73162FBC-1EE8-4355-8B2B-CB9A5B4BD57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507097018" sldId="261"/>
            <ac:spMk id="27" creationId="{26CE109B-4241-4CF1-B587-868774BB4464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507097018" sldId="261"/>
            <ac:grpSpMk id="11" creationId="{715C76D5-716D-420A-ABDC-55BF6D9ED2C2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507097018" sldId="261"/>
            <ac:grpSpMk id="21" creationId="{C2940EF9-7ECF-49BA-8F14-5EBC7ADE07FD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507097018" sldId="261"/>
            <ac:grpSpMk id="29" creationId="{DD107650-C271-404F-98D8-BB8E7E030643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392760734" sldId="263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92760734" sldId="263"/>
            <ac:spMk id="2" creationId="{002743FE-E706-49ED-953D-6AC67F6A8B8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92760734" sldId="263"/>
            <ac:spMk id="8" creationId="{91677DE1-3AA4-4DEF-9B91-986D6C13073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92760734" sldId="263"/>
            <ac:spMk id="10" creationId="{C5C27E76-C885-46A9-B0EE-5D89E9301615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92760734" sldId="263"/>
            <ac:spMk id="20" creationId="{AD2DAA8B-CC80-4D45-AD74-C755DBC16BB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92760734" sldId="263"/>
            <ac:spMk id="28" creationId="{B6F54490-0AEE-42D1-ADBC-9285945DD2D2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392760734" sldId="263"/>
            <ac:grpSpMk id="12" creationId="{58ED93F6-E5ED-425C-B76D-1E0CFC63E9C6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392760734" sldId="263"/>
            <ac:grpSpMk id="22" creationId="{0CE77FF8-0A1D-4DDC-AB7D-2656DFC3C37C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392760734" sldId="263"/>
            <ac:grpSpMk id="30" creationId="{16262FB0-BE3C-47F4-B19B-2A6F3F401B84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1311135442" sldId="264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311135442" sldId="264"/>
            <ac:spMk id="2" creationId="{8294AFBD-6C1B-44E2-8604-A178CB5FC3BC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311135442" sldId="264"/>
            <ac:spMk id="77" creationId="{94714483-7072-431F-9DBE-87F44E4D44BC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311135442" sldId="264"/>
            <ac:spMk id="79" creationId="{495892E1-F4A5-4991-AC52-4F417B14A2A2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311135442" sldId="264"/>
            <ac:spMk id="89" creationId="{E2683E3F-F855-4549-84F8-42064EC0F24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1311135442" sldId="264"/>
            <ac:spMk id="97" creationId="{832F3179-0CD5-40C8-9939-D8355006F7BA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311135442" sldId="264"/>
            <ac:grpSpMk id="81" creationId="{ACF597F8-76AA-44FA-8E6A-06223B66C0DD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311135442" sldId="264"/>
            <ac:grpSpMk id="91" creationId="{8FC90B1E-0223-4440-AF22-8F32F6F0C7D2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1311135442" sldId="264"/>
            <ac:grpSpMk id="99" creationId="{11CE155D-684B-4F5E-B835-C52765E310E7}"/>
          </ac:grpSpMkLst>
        </pc:grpChg>
      </pc:sldChg>
      <pc:sldChg chg="addSp del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796141879" sldId="266"/>
        </pc:sldMkLst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796141879" sldId="266"/>
            <ac:spMk id="17" creationId="{12E8CD4E-6381-4807-AA5B-CE0024A8BE19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796141879" sldId="266"/>
            <ac:spMk id="19" creationId="{D28445F8-F032-43C9-8D0F-A5155F525283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796141879" sldId="266"/>
            <ac:spMk id="21" creationId="{36A325B5-56A3-425A-B9A3-0CEB7CA1BBF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796141879" sldId="266"/>
            <ac:spMk id="23" creationId="{B80DE958-9D45-4CAD-BF1F-FA2ED970B7F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796141879" sldId="266"/>
            <ac:spMk id="25" creationId="{BB93B4BF-AD35-4E52-8131-161C5FB9CDD7}"/>
          </ac:spMkLst>
        </pc:spChg>
      </pc:sldChg>
      <pc:sldChg chg="addSp del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524145684" sldId="267"/>
        </pc:sldMkLst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24145684" sldId="267"/>
            <ac:spMk id="18" creationId="{BFDC535F-AC0A-417D-96AB-6706BECACD95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24145684" sldId="267"/>
            <ac:spMk id="23" creationId="{97AAAF8E-31DB-4148-8FCA-4D8233D691C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24145684" sldId="267"/>
            <ac:spMk id="25" creationId="{AA274328-4774-4DF9-BA53-452565122FBB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524145684" sldId="267"/>
            <ac:spMk id="27" creationId="{01C7B46D-2FEF-4FAA-915B-8B21A66BB647}"/>
          </ac:spMkLst>
        </pc:s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736180832" sldId="268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2" creationId="{305D36C6-6559-43E4-801E-C8292BE1CFBC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3" creationId="{BBC5369E-E7CD-4B0C-BF55-F6C0C774C718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8" creationId="{5112AC23-F046-4DC5-9B92-07CA6CC7C58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10" creationId="{175AAFE7-143D-45AC-B616-09521E0F559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12" creationId="{0BA5DB72-E109-4D37-B6DD-C328D539705B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22" creationId="{EB2D1A1F-B200-4444-AE01-EFC97AF7B51F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736180832" sldId="268"/>
            <ac:spMk id="36" creationId="{C8D9C5DD-B8B3-46A0-8FBC-EE462F96C4E5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736180832" sldId="268"/>
            <ac:grpSpMk id="14" creationId="{7C34EE77-74D1-42B4-801B-40B35A68C127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736180832" sldId="268"/>
            <ac:grpSpMk id="24" creationId="{70E4CB9D-2256-4786-8DDF-ADFBF3533745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736180832" sldId="268"/>
            <ac:grpSpMk id="30" creationId="{568E6F37-AE05-46BF-A77F-5505926E92C6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4002431465" sldId="270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4002431465" sldId="270"/>
            <ac:spMk id="2" creationId="{76A8889E-53D1-4B1C-86AA-BF9067907F6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4002431465" sldId="270"/>
            <ac:spMk id="7" creationId="{FD4AD0ED-45F1-4AB2-8C18-7DED238A0FC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4002431465" sldId="270"/>
            <ac:spMk id="9" creationId="{B7430622-9855-482E-98A8-1FAECC90908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4002431465" sldId="270"/>
            <ac:spMk id="19" creationId="{73162FBC-1EE8-4355-8B2B-CB9A5B4BD57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4002431465" sldId="270"/>
            <ac:spMk id="27" creationId="{26CE109B-4241-4CF1-B587-868774BB4464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4002431465" sldId="270"/>
            <ac:grpSpMk id="11" creationId="{715C76D5-716D-420A-ABDC-55BF6D9ED2C2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4002431465" sldId="270"/>
            <ac:grpSpMk id="21" creationId="{C2940EF9-7ECF-49BA-8F14-5EBC7ADE07FD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4002431465" sldId="270"/>
            <ac:grpSpMk id="29" creationId="{DD107650-C271-404F-98D8-BB8E7E030643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904136506" sldId="272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904136506" sldId="272"/>
            <ac:spMk id="2" creationId="{76A8889E-53D1-4B1C-86AA-BF9067907F6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904136506" sldId="272"/>
            <ac:spMk id="7" creationId="{FD4AD0ED-45F1-4AB2-8C18-7DED238A0FC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904136506" sldId="272"/>
            <ac:spMk id="9" creationId="{B7430622-9855-482E-98A8-1FAECC90908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904136506" sldId="272"/>
            <ac:spMk id="19" creationId="{73162FBC-1EE8-4355-8B2B-CB9A5B4BD57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904136506" sldId="272"/>
            <ac:spMk id="27" creationId="{26CE109B-4241-4CF1-B587-868774BB4464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904136506" sldId="272"/>
            <ac:grpSpMk id="11" creationId="{715C76D5-716D-420A-ABDC-55BF6D9ED2C2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904136506" sldId="272"/>
            <ac:grpSpMk id="21" creationId="{C2940EF9-7ECF-49BA-8F14-5EBC7ADE07FD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2904136506" sldId="272"/>
            <ac:grpSpMk id="29" creationId="{DD107650-C271-404F-98D8-BB8E7E030643}"/>
          </ac:grpSpMkLst>
        </pc:gr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650947702" sldId="277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50947702" sldId="277"/>
            <ac:spMk id="2" creationId="{0041B82C-CEA2-4DBA-8ED5-5B4BB9B21605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50947702" sldId="277"/>
            <ac:spMk id="3" creationId="{B33D8272-2BF2-4D71-8507-9D026967A8D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50947702" sldId="277"/>
            <ac:spMk id="9" creationId="{9B76D444-2756-434F-AE61-96D69830C13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50947702" sldId="277"/>
            <ac:spMk id="11" creationId="{B0161EF8-C8C6-4F2A-9D5C-49BD28A2BDC2}"/>
          </ac:spMkLst>
        </pc:s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555485002" sldId="278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555485002" sldId="278"/>
            <ac:spMk id="2" creationId="{76A8889E-53D1-4B1C-86AA-BF9067907F6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555485002" sldId="278"/>
            <ac:spMk id="41" creationId="{2A8AA5BC-4F7A-4226-8F99-6D824B226A9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555485002" sldId="278"/>
            <ac:spMk id="43" creationId="{3E5445C6-DD42-4979-86FF-03730E8C6DB0}"/>
          </ac:spMkLst>
        </pc:spChg>
        <pc:cxnChg chg="add del">
          <ac:chgData name="Isaac Wittmeier" userId="S::iwittmeier1@nait.ca::6260a295-c539-4623-a921-7cee9f751278" providerId="AD" clId="Web-{FD4BC09F-80AC-B000-E47D-65C103DD5A24}" dt="2021-04-21T03:57:58.474" v="3"/>
          <ac:cxnSpMkLst>
            <pc:docMk/>
            <pc:sldMk cId="2555485002" sldId="278"/>
            <ac:cxnSpMk id="45" creationId="{45000665-DFC7-417E-8FD7-516A0F15C975}"/>
          </ac:cxnSpMkLst>
        </pc:cxn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712506372" sldId="281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712506372" sldId="281"/>
            <ac:spMk id="2" creationId="{EABA79EB-C4EF-4DDF-8029-BE414F895844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712506372" sldId="281"/>
            <ac:spMk id="3" creationId="{9ED86FB6-81DD-4DE9-8992-9457FF6F809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712506372" sldId="281"/>
            <ac:spMk id="164" creationId="{1A95671B-3CC6-4792-9114-B74FAEA224E6}"/>
          </ac:spMkLst>
        </pc:s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135843934" sldId="282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135843934" sldId="282"/>
            <ac:spMk id="2" creationId="{0041B82C-CEA2-4DBA-8ED5-5B4BB9B21605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135843934" sldId="282"/>
            <ac:spMk id="3" creationId="{B33D8272-2BF2-4D71-8507-9D026967A8D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135843934" sldId="282"/>
            <ac:spMk id="9" creationId="{9B76D444-2756-434F-AE61-96D69830C13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135843934" sldId="282"/>
            <ac:spMk id="11" creationId="{B0161EF8-C8C6-4F2A-9D5C-49BD28A2BDC2}"/>
          </ac:spMkLst>
        </pc:s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693314453" sldId="284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93314453" sldId="284"/>
            <ac:spMk id="2" creationId="{AF5CB8F2-0388-4E97-94F8-F8FC46849103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93314453" sldId="284"/>
            <ac:spMk id="3" creationId="{2ADFE54B-2C61-43CC-99FA-67755FE479A4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693314453" sldId="284"/>
            <ac:spMk id="19" creationId="{746E2A38-ACC8-44E6-85E2-A79CBAF15174}"/>
          </ac:spMkLst>
        </pc:sp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386241075" sldId="285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86241075" sldId="285"/>
            <ac:spMk id="2" creationId="{0041B82C-CEA2-4DBA-8ED5-5B4BB9B21605}"/>
          </ac:spMkLst>
        </pc:spChg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86241075" sldId="285"/>
            <ac:spMk id="3" creationId="{B33D8272-2BF2-4D71-8507-9D026967A8D0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86241075" sldId="285"/>
            <ac:spMk id="9" creationId="{9B76D444-2756-434F-AE61-96D69830C13E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2386241075" sldId="285"/>
            <ac:spMk id="11" creationId="{B0161EF8-C8C6-4F2A-9D5C-49BD28A2BDC2}"/>
          </ac:spMkLst>
        </pc:spChg>
      </pc:sldChg>
      <pc:sldChg chg="addSp del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539536136" sldId="288"/>
        </pc:sldMkLst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539536136" sldId="288"/>
            <ac:spMk id="14" creationId="{12E8CD4E-6381-4807-AA5B-CE0024A8BE19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539536136" sldId="288"/>
            <ac:spMk id="15" creationId="{D28445F8-F032-43C9-8D0F-A5155F525283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539536136" sldId="288"/>
            <ac:spMk id="16" creationId="{36A325B5-56A3-425A-B9A3-0CEB7CA1BBF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539536136" sldId="288"/>
            <ac:spMk id="18" creationId="{B80DE958-9D45-4CAD-BF1F-FA2ED970B7F6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539536136" sldId="288"/>
            <ac:spMk id="20" creationId="{BB93B4BF-AD35-4E52-8131-161C5FB9CDD7}"/>
          </ac:spMkLst>
        </pc:spChg>
      </pc:sldChg>
      <pc:sldChg chg="modSp mod modClrScheme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2383594522" sldId="290"/>
        </pc:sldMkLst>
        <pc:picChg chg="mod ord">
          <ac:chgData name="Isaac Wittmeier" userId="S::iwittmeier1@nait.ca::6260a295-c539-4623-a921-7cee9f751278" providerId="AD" clId="Web-{FD4BC09F-80AC-B000-E47D-65C103DD5A24}" dt="2021-04-21T03:57:58.474" v="3"/>
          <ac:picMkLst>
            <pc:docMk/>
            <pc:sldMk cId="2383594522" sldId="290"/>
            <ac:picMk id="11" creationId="{D9D671C6-77FF-4FAA-95A0-8E99A92A5C33}"/>
          </ac:picMkLst>
        </pc:picChg>
      </pc:sldChg>
      <pc:sldChg chg="modSp mod modClrScheme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876025207" sldId="291"/>
        </pc:sldMkLst>
        <pc:picChg chg="mod ord">
          <ac:chgData name="Isaac Wittmeier" userId="S::iwittmeier1@nait.ca::6260a295-c539-4623-a921-7cee9f751278" providerId="AD" clId="Web-{FD4BC09F-80AC-B000-E47D-65C103DD5A24}" dt="2021-04-21T03:57:58.474" v="3"/>
          <ac:picMkLst>
            <pc:docMk/>
            <pc:sldMk cId="876025207" sldId="291"/>
            <ac:picMk id="5" creationId="{2774C24D-ED09-4941-988E-4C7346864E5C}"/>
          </ac:picMkLst>
        </pc:picChg>
      </pc:sldChg>
      <pc:sldChg chg="modSp mod modClrScheme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091031614" sldId="292"/>
        </pc:sldMkLst>
        <pc:picChg chg="mod ord">
          <ac:chgData name="Isaac Wittmeier" userId="S::iwittmeier1@nait.ca::6260a295-c539-4623-a921-7cee9f751278" providerId="AD" clId="Web-{FD4BC09F-80AC-B000-E47D-65C103DD5A24}" dt="2021-04-21T03:57:58.474" v="3"/>
          <ac:picMkLst>
            <pc:docMk/>
            <pc:sldMk cId="3091031614" sldId="292"/>
            <ac:picMk id="9" creationId="{0004A09B-DE6C-4D8F-A9D1-AE5FD8D71E7B}"/>
          </ac:picMkLst>
        </pc:picChg>
      </pc:sldChg>
      <pc:sldChg chg="addSp delSp modSp mod modClrScheme delDesignElem chgLayout">
        <pc:chgData name="Isaac Wittmeier" userId="S::iwittmeier1@nait.ca::6260a295-c539-4623-a921-7cee9f751278" providerId="AD" clId="Web-{FD4BC09F-80AC-B000-E47D-65C103DD5A24}" dt="2021-04-21T03:57:58.474" v="3"/>
        <pc:sldMkLst>
          <pc:docMk/>
          <pc:sldMk cId="346380460" sldId="294"/>
        </pc:sldMkLst>
        <pc:spChg chg="mod ord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46380460" sldId="294"/>
            <ac:spMk id="4" creationId="{BF08D8DB-58C7-4DD3-BFE6-BE183848BBE1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46380460" sldId="294"/>
            <ac:spMk id="77" creationId="{94714483-7072-431F-9DBE-87F44E4D44BC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46380460" sldId="294"/>
            <ac:spMk id="79" creationId="{495892E1-F4A5-4991-AC52-4F417B14A2A2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46380460" sldId="294"/>
            <ac:spMk id="89" creationId="{E2683E3F-F855-4549-84F8-42064EC0F247}"/>
          </ac:spMkLst>
        </pc:spChg>
        <pc:spChg chg="add del">
          <ac:chgData name="Isaac Wittmeier" userId="S::iwittmeier1@nait.ca::6260a295-c539-4623-a921-7cee9f751278" providerId="AD" clId="Web-{FD4BC09F-80AC-B000-E47D-65C103DD5A24}" dt="2021-04-21T03:57:58.474" v="3"/>
          <ac:spMkLst>
            <pc:docMk/>
            <pc:sldMk cId="346380460" sldId="294"/>
            <ac:spMk id="97" creationId="{832F3179-0CD5-40C8-9939-D8355006F7BA}"/>
          </ac:spMkLst>
        </pc:s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46380460" sldId="294"/>
            <ac:grpSpMk id="81" creationId="{ACF597F8-76AA-44FA-8E6A-06223B66C0DD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46380460" sldId="294"/>
            <ac:grpSpMk id="91" creationId="{8FC90B1E-0223-4440-AF22-8F32F6F0C7D2}"/>
          </ac:grpSpMkLst>
        </pc:grpChg>
        <pc:grpChg chg="add del">
          <ac:chgData name="Isaac Wittmeier" userId="S::iwittmeier1@nait.ca::6260a295-c539-4623-a921-7cee9f751278" providerId="AD" clId="Web-{FD4BC09F-80AC-B000-E47D-65C103DD5A24}" dt="2021-04-21T03:57:58.474" v="3"/>
          <ac:grpSpMkLst>
            <pc:docMk/>
            <pc:sldMk cId="346380460" sldId="294"/>
            <ac:grpSpMk id="99" creationId="{11CE155D-684B-4F5E-B835-C52765E310E7}"/>
          </ac:grpSpMkLst>
        </pc:grpChg>
      </pc:sldChg>
      <pc:sldMasterChg chg="add del addSldLayout delSldLayout">
        <pc:chgData name="Isaac Wittmeier" userId="S::iwittmeier1@nait.ca::6260a295-c539-4623-a921-7cee9f751278" providerId="AD" clId="Web-{FD4BC09F-80AC-B000-E47D-65C103DD5A24}" dt="2021-04-21T03:57:58.474" v="3"/>
        <pc:sldMasterMkLst>
          <pc:docMk/>
          <pc:sldMasterMk cId="1966410569" sldId="2147483792"/>
        </pc:sldMasterMkLst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3389017362" sldId="2147483793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529987474" sldId="2147483794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3604092517" sldId="2147483795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268765031" sldId="2147483796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276347572" sldId="2147483797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4040370368" sldId="2147483798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1151634757" sldId="2147483799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2705868143" sldId="2147483800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2798780749" sldId="2147483801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3186935377" sldId="2147483802"/>
          </pc:sldLayoutMkLst>
        </pc:sldLayoutChg>
        <pc:sldLayoutChg chg="add del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966410569" sldId="2147483792"/>
            <pc:sldLayoutMk cId="4231686625" sldId="2147483803"/>
          </pc:sldLayoutMkLst>
        </pc:sldLayoutChg>
      </pc:sldMasterChg>
      <pc:sldMasterChg chg="add del addSldLayout delSldLayout modSldLayout">
        <pc:chgData name="Isaac Wittmeier" userId="S::iwittmeier1@nait.ca::6260a295-c539-4623-a921-7cee9f751278" providerId="AD" clId="Web-{FD4BC09F-80AC-B000-E47D-65C103DD5A24}" dt="2021-04-21T03:57:58.474" v="3"/>
        <pc:sldMasterMkLst>
          <pc:docMk/>
          <pc:sldMasterMk cId="1731093231" sldId="2147483804"/>
        </pc:sldMasterMkLst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2536268483" sldId="2147483805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509486159" sldId="2147483806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674064590" sldId="2147483807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291061820" sldId="2147483808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218067021" sldId="2147483809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446760828" sldId="2147483810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2191469294" sldId="2147483811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2822817000" sldId="2147483812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2826538157" sldId="2147483813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3678970542" sldId="2147483814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4269427559" sldId="2147483815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021436335" sldId="2147483816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419494632" sldId="2147483817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405142906" sldId="2147483818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355787702" sldId="2147483819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369533333" sldId="2147483820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58.474" v="3"/>
          <pc:sldLayoutMkLst>
            <pc:docMk/>
            <pc:sldMasterMk cId="1731093231" sldId="2147483804"/>
            <pc:sldLayoutMk cId="1026836220" sldId="2147483821"/>
          </pc:sldLayoutMkLst>
        </pc:sldLayoutChg>
      </pc:sldMasterChg>
      <pc:sldMasterChg chg="add del addSldLayout delSldLayout modSldLayout">
        <pc:chgData name="Isaac Wittmeier" userId="S::iwittmeier1@nait.ca::6260a295-c539-4623-a921-7cee9f751278" providerId="AD" clId="Web-{FD4BC09F-80AC-B000-E47D-65C103DD5A24}" dt="2021-04-21T03:57:49.365" v="2"/>
        <pc:sldMasterMkLst>
          <pc:docMk/>
          <pc:sldMasterMk cId="2848614224" sldId="2147483822"/>
        </pc:sldMasterMkLst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2659303921" sldId="2147483823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2015836295" sldId="2147483824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676986799" sldId="2147483825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478424915" sldId="2147483826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839010881" sldId="2147483827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272485827" sldId="2147483828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2713697552" sldId="2147483829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3570984158" sldId="2147483830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56728070" sldId="2147483831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2288442293" sldId="2147483832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254678829" sldId="2147483833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908722754" sldId="2147483834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3737228614" sldId="2147483835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225385737" sldId="2147483836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777416628" sldId="2147483837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806580685" sldId="2147483838"/>
          </pc:sldLayoutMkLst>
        </pc:sldLayoutChg>
        <pc:sldLayoutChg chg="add del mod replId">
          <pc:chgData name="Isaac Wittmeier" userId="S::iwittmeier1@nait.ca::6260a295-c539-4623-a921-7cee9f751278" providerId="AD" clId="Web-{FD4BC09F-80AC-B000-E47D-65C103DD5A24}" dt="2021-04-21T03:57:49.365" v="2"/>
          <pc:sldLayoutMkLst>
            <pc:docMk/>
            <pc:sldMasterMk cId="2848614224" sldId="2147483822"/>
            <pc:sldLayoutMk cId="1427943829" sldId="2147483839"/>
          </pc:sldLayoutMkLst>
        </pc:sldLayoutChg>
      </pc:sldMasterChg>
    </pc:docChg>
  </pc:docChgLst>
  <pc:docChgLst>
    <pc:chgData name="Ezekiel Enns" userId="b57ba46d-8593-4a10-9841-39a26254bbbb" providerId="ADAL" clId="{3C7BFB9B-6346-44AA-AF68-10E74785749E}"/>
    <pc:docChg chg="undo redo custSel addSld delSld modSld sldOrd">
      <pc:chgData name="Ezekiel Enns" userId="b57ba46d-8593-4a10-9841-39a26254bbbb" providerId="ADAL" clId="{3C7BFB9B-6346-44AA-AF68-10E74785749E}" dt="2021-04-13T22:01:56.486" v="598" actId="20577"/>
      <pc:docMkLst>
        <pc:docMk/>
      </pc:docMkLst>
      <pc:sldChg chg="addSp delSp modSp mod setBg">
        <pc:chgData name="Ezekiel Enns" userId="b57ba46d-8593-4a10-9841-39a26254bbbb" providerId="ADAL" clId="{3C7BFB9B-6346-44AA-AF68-10E74785749E}" dt="2021-04-13T21:52:01.934" v="326" actId="26606"/>
        <pc:sldMkLst>
          <pc:docMk/>
          <pc:sldMk cId="3811739889" sldId="256"/>
        </pc:sldMkLst>
        <pc:spChg chg="mo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2" creationId="{40D3BD8E-9FF9-4897-BABD-5C52C6C8EA1F}"/>
          </ac:spMkLst>
        </pc:spChg>
        <pc:spChg chg="mo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3" creationId="{B6D50EB3-FBDF-41C7-989B-148BB8F41147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5" creationId="{51F77B6A-7F53-4B28-B73D-C8CC899AB221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8" creationId="{3A397E3E-B90C-4D82-BAAA-36F7AC6A4565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10" creationId="{8CF5E676-CA04-4CED-9F1E-5026ED66E66D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11" creationId="{F6E412EF-CF39-4C25-85B0-DB30B1B0A8C4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12" creationId="{AFD1189F-9598-4281-8056-2845388D4D05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14" creationId="{583E04E1-D74F-4ED6-972C-035F4FEC4B88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15" creationId="{E8DA6235-17F2-4C9E-88C6-C5D38D8D3C03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16" creationId="{A2B5CBEA-F125-49B6-8335-227C325B112B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17" creationId="{B55DEF71-1741-4489-8E77-46FC5BAA66E2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18" creationId="{E51A97D9-C694-4307-818B-0C5BBF413609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19" creationId="{82347B6D-A7CC-48EB-861F-917D0D61E3EA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20" creationId="{2C1D3151-5F97-4860-B56C-C98BD62CC255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21" creationId="{A7A0A46D-CC9B-4E32-870A-7BC2DF940144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22" creationId="{8DE96824-E506-4448-8704-5EC7BF7BC51B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23" creationId="{9178722E-1BD0-427E-BAAE-4F206DAB5818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24" creationId="{E16C8D8F-10E9-4498-ABDB-0F923F8B6837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25" creationId="{A753B935-E3DD-466D-BFAC-68E0BE02D092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26" creationId="{4FB204DF-284E-45F6-A017-79A4DF57BCCB}"/>
          </ac:spMkLst>
        </pc:spChg>
        <pc:spChg chg="add">
          <ac:chgData name="Ezekiel Enns" userId="b57ba46d-8593-4a10-9841-39a26254bbbb" providerId="ADAL" clId="{3C7BFB9B-6346-44AA-AF68-10E74785749E}" dt="2021-04-13T21:52:01.934" v="326" actId="26606"/>
          <ac:spMkLst>
            <pc:docMk/>
            <pc:sldMk cId="3811739889" sldId="256"/>
            <ac:spMk id="27" creationId="{FB034F26-4148-4B59-B493-14D7A9A8BAA9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28" creationId="{5EC6B544-8C84-47A6-885D-A4F09EF5C0F7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30" creationId="{1E5A83E3-8A11-4492-BB6E-F5F2240316FB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32" creationId="{32C95C5C-6FBD-47FF-9CA6-066193539A10}"/>
          </ac:spMkLst>
        </pc:spChg>
        <pc:spChg chg="add del">
          <ac:chgData name="Ezekiel Enns" userId="b57ba46d-8593-4a10-9841-39a26254bbbb" providerId="ADAL" clId="{3C7BFB9B-6346-44AA-AF68-10E74785749E}" dt="2021-04-13T21:51:36.853" v="324" actId="26606"/>
          <ac:spMkLst>
            <pc:docMk/>
            <pc:sldMk cId="3811739889" sldId="256"/>
            <ac:spMk id="34" creationId="{4D1A5E71-B6B6-486A-8CDC-C7ABD9B903F6}"/>
          </ac:spMkLst>
        </pc:spChg>
        <pc:grpChg chg="add">
          <ac:chgData name="Ezekiel Enns" userId="b57ba46d-8593-4a10-9841-39a26254bbbb" providerId="ADAL" clId="{3C7BFB9B-6346-44AA-AF68-10E74785749E}" dt="2021-04-13T21:52:01.934" v="326" actId="26606"/>
          <ac:grpSpMkLst>
            <pc:docMk/>
            <pc:sldMk cId="3811739889" sldId="256"/>
            <ac:grpSpMk id="6" creationId="{2515629F-0D83-4A44-A125-CD50FC660AB4}"/>
          </ac:grpSpMkLst>
        </pc:grpChg>
        <pc:grpChg chg="add">
          <ac:chgData name="Ezekiel Enns" userId="b57ba46d-8593-4a10-9841-39a26254bbbb" providerId="ADAL" clId="{3C7BFB9B-6346-44AA-AF68-10E74785749E}" dt="2021-04-13T21:52:01.934" v="326" actId="26606"/>
          <ac:grpSpMkLst>
            <pc:docMk/>
            <pc:sldMk cId="3811739889" sldId="256"/>
            <ac:grpSpMk id="29" creationId="{5E6BB5FD-DB7B-4BE3-BA45-1EF042115ED5}"/>
          </ac:grpSpMkLst>
        </pc:grpChg>
        <pc:grpChg chg="add del">
          <ac:chgData name="Ezekiel Enns" userId="b57ba46d-8593-4a10-9841-39a26254bbbb" providerId="ADAL" clId="{3C7BFB9B-6346-44AA-AF68-10E74785749E}" dt="2021-04-13T21:51:36.853" v="324" actId="26606"/>
          <ac:grpSpMkLst>
            <pc:docMk/>
            <pc:sldMk cId="3811739889" sldId="256"/>
            <ac:grpSpMk id="36" creationId="{FB9739EB-7F66-433D-841F-AB3CD18700B7}"/>
          </ac:grpSpMkLst>
        </pc:grpChg>
        <pc:picChg chg="add">
          <ac:chgData name="Ezekiel Enns" userId="b57ba46d-8593-4a10-9841-39a26254bbbb" providerId="ADAL" clId="{3C7BFB9B-6346-44AA-AF68-10E74785749E}" dt="2021-04-13T21:52:01.934" v="326" actId="26606"/>
          <ac:picMkLst>
            <pc:docMk/>
            <pc:sldMk cId="3811739889" sldId="256"/>
            <ac:picMk id="7" creationId="{B615FF12-1CC3-429B-A4D2-E50050FBF164}"/>
          </ac:picMkLst>
        </pc:picChg>
      </pc:sldChg>
      <pc:sldChg chg="addSp delSp modSp mod setBg">
        <pc:chgData name="Ezekiel Enns" userId="b57ba46d-8593-4a10-9841-39a26254bbbb" providerId="ADAL" clId="{3C7BFB9B-6346-44AA-AF68-10E74785749E}" dt="2021-04-13T21:55:09.020" v="407" actId="26606"/>
        <pc:sldMkLst>
          <pc:docMk/>
          <pc:sldMk cId="541308332" sldId="257"/>
        </pc:sldMkLst>
        <pc:spChg chg="mod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2" creationId="{89DE1115-49D9-405A-9C51-1627FC6C6CDD}"/>
          </ac:spMkLst>
        </pc:spChg>
        <pc:spChg chg="mod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3" creationId="{A3C8C7E2-BA48-4B0D-BB1F-90826F9BF433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8" creationId="{5A0118C5-4F8D-4CF4-BADD-53FEACC6C42A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10" creationId="{F98F79A4-A6C7-4101-B1E9-27E05CB7CFA0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12" creationId="{31CE7A08-2184-4B99-ABC0-B40CD1D3F281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14" creationId="{79AFCB35-9C04-4524-A0B1-57FF6865D013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16" creationId="{D11AD2AD-0BA0-4DD3-8EEA-84686A0E718C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18" creationId="{9E5C5460-229E-46C8-A712-CC317985420F}"/>
          </ac:spMkLst>
        </pc:spChg>
        <pc:spChg chg="add del">
          <ac:chgData name="Ezekiel Enns" userId="b57ba46d-8593-4a10-9841-39a26254bbbb" providerId="ADAL" clId="{3C7BFB9B-6346-44AA-AF68-10E74785749E}" dt="2021-04-13T21:52:33.247" v="330" actId="26606"/>
          <ac:spMkLst>
            <pc:docMk/>
            <pc:sldMk cId="541308332" sldId="257"/>
            <ac:spMk id="20" creationId="{2552FC29-9118-466F-940E-80C84EFDF07B}"/>
          </ac:spMkLst>
        </pc:spChg>
        <pc:spChg chg="add del">
          <ac:chgData name="Ezekiel Enns" userId="b57ba46d-8593-4a10-9841-39a26254bbbb" providerId="ADAL" clId="{3C7BFB9B-6346-44AA-AF68-10E74785749E}" dt="2021-04-13T21:52:42.503" v="332" actId="26606"/>
          <ac:spMkLst>
            <pc:docMk/>
            <pc:sldMk cId="541308332" sldId="257"/>
            <ac:spMk id="29" creationId="{EC11F68A-CC71-4196-BBF3-20CDCD75D4E6}"/>
          </ac:spMkLst>
        </pc:spChg>
        <pc:spChg chg="add del">
          <ac:chgData name="Ezekiel Enns" userId="b57ba46d-8593-4a10-9841-39a26254bbbb" providerId="ADAL" clId="{3C7BFB9B-6346-44AA-AF68-10E74785749E}" dt="2021-04-13T21:52:42.503" v="332" actId="26606"/>
          <ac:spMkLst>
            <pc:docMk/>
            <pc:sldMk cId="541308332" sldId="257"/>
            <ac:spMk id="30" creationId="{5A0118C5-4F8D-4CF4-BADD-53FEACC6C42A}"/>
          </ac:spMkLst>
        </pc:spChg>
        <pc:spChg chg="add del">
          <ac:chgData name="Ezekiel Enns" userId="b57ba46d-8593-4a10-9841-39a26254bbbb" providerId="ADAL" clId="{3C7BFB9B-6346-44AA-AF68-10E74785749E}" dt="2021-04-13T21:52:42.503" v="332" actId="26606"/>
          <ac:spMkLst>
            <pc:docMk/>
            <pc:sldMk cId="541308332" sldId="257"/>
            <ac:spMk id="31" creationId="{085F9950-F10E-4E64-962B-F70345789875}"/>
          </ac:spMkLst>
        </pc:spChg>
        <pc:spChg chg="add del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45" creationId="{5A0118C5-4F8D-4CF4-BADD-53FEACC6C42A}"/>
          </ac:spMkLst>
        </pc:spChg>
        <pc:spChg chg="add del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46" creationId="{55C61911-45B2-48BF-AC7A-1EB579B42CBB}"/>
          </ac:spMkLst>
        </pc:spChg>
        <pc:spChg chg="add del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47" creationId="{2DE4D4CE-6DAE-4A05-BE5B-6BCE3F4EC79B}"/>
          </ac:spMkLst>
        </pc:spChg>
        <pc:spChg chg="add del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51" creationId="{10C23D31-5B0A-4956-A59F-A24F57D2A959}"/>
          </ac:spMkLst>
        </pc:spChg>
        <pc:spChg chg="add del">
          <ac:chgData name="Ezekiel Enns" userId="b57ba46d-8593-4a10-9841-39a26254bbbb" providerId="ADAL" clId="{3C7BFB9B-6346-44AA-AF68-10E74785749E}" dt="2021-04-13T21:55:09.020" v="407" actId="26606"/>
          <ac:spMkLst>
            <pc:docMk/>
            <pc:sldMk cId="541308332" sldId="257"/>
            <ac:spMk id="52" creationId="{F4C6FC6E-4AAF-4628-B7E5-85DF9D323B6F}"/>
          </ac:spMkLst>
        </pc:spChg>
        <pc:grpChg chg="add del">
          <ac:chgData name="Ezekiel Enns" userId="b57ba46d-8593-4a10-9841-39a26254bbbb" providerId="ADAL" clId="{3C7BFB9B-6346-44AA-AF68-10E74785749E}" dt="2021-04-13T21:52:33.247" v="330" actId="26606"/>
          <ac:grpSpMkLst>
            <pc:docMk/>
            <pc:sldMk cId="541308332" sldId="257"/>
            <ac:grpSpMk id="22" creationId="{0C156BF8-7FF7-440F-BE2B-417DFFE8BFA5}"/>
          </ac:grpSpMkLst>
        </pc:grpChg>
        <pc:grpChg chg="add del">
          <ac:chgData name="Ezekiel Enns" userId="b57ba46d-8593-4a10-9841-39a26254bbbb" providerId="ADAL" clId="{3C7BFB9B-6346-44AA-AF68-10E74785749E}" dt="2021-04-13T21:52:42.503" v="332" actId="26606"/>
          <ac:grpSpMkLst>
            <pc:docMk/>
            <pc:sldMk cId="541308332" sldId="257"/>
            <ac:grpSpMk id="32" creationId="{1E8369D0-2C3B-4E27-AC6C-A246AC28CDA1}"/>
          </ac:grpSpMkLst>
        </pc:grpChg>
        <pc:grpChg chg="add del">
          <ac:chgData name="Ezekiel Enns" userId="b57ba46d-8593-4a10-9841-39a26254bbbb" providerId="ADAL" clId="{3C7BFB9B-6346-44AA-AF68-10E74785749E}" dt="2021-04-13T21:52:42.503" v="332" actId="26606"/>
          <ac:grpSpMkLst>
            <pc:docMk/>
            <pc:sldMk cId="541308332" sldId="257"/>
            <ac:grpSpMk id="34" creationId="{C6F74901-2A71-43C3-837C-27CCD6B6D636}"/>
          </ac:grpSpMkLst>
        </pc:grpChg>
        <pc:grpChg chg="add del">
          <ac:chgData name="Ezekiel Enns" userId="b57ba46d-8593-4a10-9841-39a26254bbbb" providerId="ADAL" clId="{3C7BFB9B-6346-44AA-AF68-10E74785749E}" dt="2021-04-13T21:55:09.020" v="407" actId="26606"/>
          <ac:grpSpMkLst>
            <pc:docMk/>
            <pc:sldMk cId="541308332" sldId="257"/>
            <ac:grpSpMk id="48" creationId="{B8CB1D39-68D4-4372-BF3B-2A33A7495E2B}"/>
          </ac:grpSpMkLst>
        </pc:grpChg>
        <pc:grpChg chg="add del">
          <ac:chgData name="Ezekiel Enns" userId="b57ba46d-8593-4a10-9841-39a26254bbbb" providerId="ADAL" clId="{3C7BFB9B-6346-44AA-AF68-10E74785749E}" dt="2021-04-13T21:55:09.020" v="407" actId="26606"/>
          <ac:grpSpMkLst>
            <pc:docMk/>
            <pc:sldMk cId="541308332" sldId="257"/>
            <ac:grpSpMk id="53" creationId="{582A903B-6B78-4F0A-B7C9-3D80499020B8}"/>
          </ac:grpSpMkLst>
        </pc:grpChg>
      </pc:sldChg>
      <pc:sldChg chg="addSp delSp modSp mod setBg">
        <pc:chgData name="Ezekiel Enns" userId="b57ba46d-8593-4a10-9841-39a26254bbbb" providerId="ADAL" clId="{3C7BFB9B-6346-44AA-AF68-10E74785749E}" dt="2021-04-13T22:01:56.486" v="598" actId="20577"/>
        <pc:sldMkLst>
          <pc:docMk/>
          <pc:sldMk cId="3469796324" sldId="258"/>
        </pc:sldMkLst>
        <pc:spChg chg="mod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2" creationId="{7DB72FC2-CD94-4DC3-9C78-230CEC03F21B}"/>
          </ac:spMkLst>
        </pc:spChg>
        <pc:spChg chg="mod">
          <ac:chgData name="Ezekiel Enns" userId="b57ba46d-8593-4a10-9841-39a26254bbbb" providerId="ADAL" clId="{3C7BFB9B-6346-44AA-AF68-10E74785749E}" dt="2021-04-13T22:01:56.486" v="598" actId="20577"/>
          <ac:spMkLst>
            <pc:docMk/>
            <pc:sldMk cId="3469796324" sldId="258"/>
            <ac:spMk id="3" creationId="{EF1B0ACC-E1E5-4E29-B85A-1657282AAF4C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8" creationId="{5A0118C5-4F8D-4CF4-BADD-53FEACC6C42A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10" creationId="{CAEBFCD5-5356-4326-8D39-8235A46CD7B2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12" creationId="{F6814848-248A-47DD-88E0-95099D951EF8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14" creationId="{718BDA89-0D2C-4C4E-99F6-D7A220FE48D3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20" creationId="{7CE98B01-ED41-482F-AFA1-19C7FA7C04A7}"/>
          </ac:spMkLst>
        </pc:spChg>
        <pc:spChg chg="add del">
          <ac:chgData name="Ezekiel Enns" userId="b57ba46d-8593-4a10-9841-39a26254bbbb" providerId="ADAL" clId="{3C7BFB9B-6346-44AA-AF68-10E74785749E}" dt="2021-04-13T21:55:09.589" v="408" actId="26606"/>
          <ac:spMkLst>
            <pc:docMk/>
            <pc:sldMk cId="3469796324" sldId="258"/>
            <ac:spMk id="22" creationId="{B9CABDD0-8DF6-4974-A224-9A2A81778003}"/>
          </ac:spMkLst>
        </pc:spChg>
        <pc:grpChg chg="add del">
          <ac:chgData name="Ezekiel Enns" userId="b57ba46d-8593-4a10-9841-39a26254bbbb" providerId="ADAL" clId="{3C7BFB9B-6346-44AA-AF68-10E74785749E}" dt="2021-04-13T21:55:09.589" v="408" actId="26606"/>
          <ac:grpSpMkLst>
            <pc:docMk/>
            <pc:sldMk cId="3469796324" sldId="258"/>
            <ac:grpSpMk id="16" creationId="{6B67BE95-96EF-433C-9F29-B0732AA6B6AC}"/>
          </ac:grpSpMkLst>
        </pc:grpChg>
        <pc:grpChg chg="add del">
          <ac:chgData name="Ezekiel Enns" userId="b57ba46d-8593-4a10-9841-39a26254bbbb" providerId="ADAL" clId="{3C7BFB9B-6346-44AA-AF68-10E74785749E}" dt="2021-04-13T21:55:09.589" v="408" actId="26606"/>
          <ac:grpSpMkLst>
            <pc:docMk/>
            <pc:sldMk cId="3469796324" sldId="258"/>
            <ac:grpSpMk id="24" creationId="{D6E8B984-55B9-4A62-A043-997D00F0AE09}"/>
          </ac:grpSpMkLst>
        </pc:grpChg>
      </pc:sldChg>
      <pc:sldChg chg="del">
        <pc:chgData name="Ezekiel Enns" userId="b57ba46d-8593-4a10-9841-39a26254bbbb" providerId="ADAL" clId="{3C7BFB9B-6346-44AA-AF68-10E74785749E}" dt="2021-04-13T22:01:39.646" v="590" actId="2696"/>
        <pc:sldMkLst>
          <pc:docMk/>
          <pc:sldMk cId="21780791" sldId="259"/>
        </pc:sldMkLst>
      </pc:sldChg>
      <pc:sldChg chg="addSp delSp modSp mod setBg">
        <pc:chgData name="Ezekiel Enns" userId="b57ba46d-8593-4a10-9841-39a26254bbbb" providerId="ADAL" clId="{3C7BFB9B-6346-44AA-AF68-10E74785749E}" dt="2021-04-13T21:55:08.318" v="406" actId="26606"/>
        <pc:sldMkLst>
          <pc:docMk/>
          <pc:sldMk cId="1507097018" sldId="261"/>
        </pc:sldMkLst>
        <pc:spChg chg="mod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" creationId="{76A8889E-53D1-4B1C-86AA-BF9067907F60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3" creationId="{C0348CB9-2CAD-4F9A-91B3-9D6AC9E915D4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8" creationId="{3A397E3E-B90C-4D82-BAAA-36F7AC6A4565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10" creationId="{E16C8D8F-10E9-4498-ABDB-0F923F8B6837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12" creationId="{1E5A83E3-8A11-4492-BB6E-F5F2240316FB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14" creationId="{8CF5E676-CA04-4CED-9F1E-5026ED66E66D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16" creationId="{6BA9E676-A8FC-4C2F-8D78-C13ED8ABDBA8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18" creationId="{A2B5CBEA-F125-49B6-8335-227C325B112B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0" creationId="{EECD79B5-5FC5-495F-BFD6-346C16E787A7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2" creationId="{2C1D3151-5F97-4860-B56C-C98BD62CC255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4" creationId="{32D9D048-3063-435A-8C23-26C1907E9619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6" creationId="{8DE96824-E506-4448-8704-5EC7BF7BC51B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28" creationId="{4D1A5E71-B6B6-486A-8CDC-C7ABD9B903F6}"/>
          </ac:spMkLst>
        </pc:spChg>
        <pc:spChg chg="add del">
          <ac:chgData name="Ezekiel Enns" userId="b57ba46d-8593-4a10-9841-39a26254bbbb" providerId="ADAL" clId="{3C7BFB9B-6346-44AA-AF68-10E74785749E}" dt="2021-04-13T21:55:08.318" v="406" actId="26606"/>
          <ac:spMkLst>
            <pc:docMk/>
            <pc:sldMk cId="1507097018" sldId="261"/>
            <ac:spMk id="30" creationId="{B6C541AE-9B02-44C0-B8C6-B2DEA7ED3813}"/>
          </ac:spMkLst>
        </pc:spChg>
      </pc:sldChg>
      <pc:sldChg chg="addSp delSp modSp mod setBg">
        <pc:chgData name="Ezekiel Enns" userId="b57ba46d-8593-4a10-9841-39a26254bbbb" providerId="ADAL" clId="{3C7BFB9B-6346-44AA-AF68-10E74785749E}" dt="2021-04-13T21:52:09.391" v="327" actId="26606"/>
        <pc:sldMkLst>
          <pc:docMk/>
          <pc:sldMk cId="1311135442" sldId="264"/>
        </pc:sldMkLst>
        <pc:spChg chg="mo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2" creationId="{8294AFBD-6C1B-44E2-8604-A178CB5FC3BC}"/>
          </ac:spMkLst>
        </pc:spChg>
        <pc:spChg chg="del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3" creationId="{F1563B5B-3D10-4888-9F8A-0D55121BB977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8" creationId="{8B646C36-EEEC-4D52-8E8E-206F4CD8A3DA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14" creationId="{D649D88F-3460-4C52-888E-001C62B26EE5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16" creationId="{A2B5CBEA-F125-49B6-8335-227C325B112B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18" creationId="{217DD14E-3BC7-413D-B4AB-B92EED2F57C5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20" creationId="{4FB204DF-284E-45F6-A017-79A4DF57BCCB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22" creationId="{6908275D-177E-42F2-8887-134AFE8B70CC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24" creationId="{4D1A5E71-B6B6-486A-8CDC-C7ABD9B903F6}"/>
          </ac:spMkLst>
        </pc:spChg>
        <pc:spChg chg="add">
          <ac:chgData name="Ezekiel Enns" userId="b57ba46d-8593-4a10-9841-39a26254bbbb" providerId="ADAL" clId="{3C7BFB9B-6346-44AA-AF68-10E74785749E}" dt="2021-04-13T21:52:09.391" v="327" actId="26606"/>
          <ac:spMkLst>
            <pc:docMk/>
            <pc:sldMk cId="1311135442" sldId="264"/>
            <ac:spMk id="26" creationId="{E32B36D4-0C87-4882-A12C-18A91DBAE28D}"/>
          </ac:spMkLst>
        </pc:spChg>
        <pc:grpChg chg="add">
          <ac:chgData name="Ezekiel Enns" userId="b57ba46d-8593-4a10-9841-39a26254bbbb" providerId="ADAL" clId="{3C7BFB9B-6346-44AA-AF68-10E74785749E}" dt="2021-04-13T21:52:09.391" v="327" actId="26606"/>
          <ac:grpSpMkLst>
            <pc:docMk/>
            <pc:sldMk cId="1311135442" sldId="264"/>
            <ac:grpSpMk id="10" creationId="{E7E9D86A-D513-48F9-851A-5F3725E80003}"/>
          </ac:grpSpMkLst>
        </pc:grpChg>
        <pc:grpChg chg="add">
          <ac:chgData name="Ezekiel Enns" userId="b57ba46d-8593-4a10-9841-39a26254bbbb" providerId="ADAL" clId="{3C7BFB9B-6346-44AA-AF68-10E74785749E}" dt="2021-04-13T21:52:09.391" v="327" actId="26606"/>
          <ac:grpSpMkLst>
            <pc:docMk/>
            <pc:sldMk cId="1311135442" sldId="264"/>
            <ac:grpSpMk id="28" creationId="{FB9739EB-7F66-433D-841F-AB3CD18700B7}"/>
          </ac:grpSpMkLst>
        </pc:grpChg>
      </pc:sldChg>
      <pc:sldChg chg="addSp delSp modSp new mod ord setBg setClrOvrMap">
        <pc:chgData name="Ezekiel Enns" userId="b57ba46d-8593-4a10-9841-39a26254bbbb" providerId="ADAL" clId="{3C7BFB9B-6346-44AA-AF68-10E74785749E}" dt="2021-04-13T22:01:16.674" v="589" actId="26606"/>
        <pc:sldMkLst>
          <pc:docMk/>
          <pc:sldMk cId="3332513707" sldId="265"/>
        </pc:sldMkLst>
        <pc:spChg chg="mod ord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2" creationId="{9E380299-7EA3-49D1-95B8-5DDFBD669FF0}"/>
          </ac:spMkLst>
        </pc:spChg>
        <pc:spChg chg="del mod">
          <ac:chgData name="Ezekiel Enns" userId="b57ba46d-8593-4a10-9841-39a26254bbbb" providerId="ADAL" clId="{3C7BFB9B-6346-44AA-AF68-10E74785749E}" dt="2021-04-13T21:51:12.339" v="317"/>
          <ac:spMkLst>
            <pc:docMk/>
            <pc:sldMk cId="3332513707" sldId="265"/>
            <ac:spMk id="3" creationId="{EF497DAD-F2D3-4520-8C34-5C106ADF451B}"/>
          </ac:spMkLst>
        </pc:spChg>
        <pc:spChg chg="add del">
          <ac:chgData name="Ezekiel Enns" userId="b57ba46d-8593-4a10-9841-39a26254bbbb" providerId="ADAL" clId="{3C7BFB9B-6346-44AA-AF68-10E74785749E}" dt="2021-04-13T21:55:06.548" v="402" actId="26606"/>
          <ac:spMkLst>
            <pc:docMk/>
            <pc:sldMk cId="3332513707" sldId="265"/>
            <ac:spMk id="7" creationId="{73AD41DB-DF9F-49BC-85AE-6AB1840AD517}"/>
          </ac:spMkLst>
        </pc:spChg>
        <pc:spChg chg="add del mod">
          <ac:chgData name="Ezekiel Enns" userId="b57ba46d-8593-4a10-9841-39a26254bbbb" providerId="ADAL" clId="{3C7BFB9B-6346-44AA-AF68-10E74785749E}" dt="2021-04-13T21:55:06.548" v="402" actId="26606"/>
          <ac:spMkLst>
            <pc:docMk/>
            <pc:sldMk cId="3332513707" sldId="265"/>
            <ac:spMk id="9" creationId="{C4019023-9138-4AEE-B0B4-335F11DC007B}"/>
          </ac:spMkLst>
        </pc:spChg>
        <pc:spChg chg="add del">
          <ac:chgData name="Ezekiel Enns" userId="b57ba46d-8593-4a10-9841-39a26254bbbb" providerId="ADAL" clId="{3C7BFB9B-6346-44AA-AF68-10E74785749E}" dt="2021-04-13T21:51:37.465" v="325" actId="26606"/>
          <ac:spMkLst>
            <pc:docMk/>
            <pc:sldMk cId="3332513707" sldId="265"/>
            <ac:spMk id="12" creationId="{7F57BEA8-497D-4AA8-8A18-BDCD696B25FE}"/>
          </ac:spMkLst>
        </pc:spChg>
        <pc:spChg chg="add del mod">
          <ac:chgData name="Ezekiel Enns" userId="b57ba46d-8593-4a10-9841-39a26254bbbb" providerId="ADAL" clId="{3C7BFB9B-6346-44AA-AF68-10E74785749E}" dt="2021-04-13T21:57:04.413" v="417"/>
          <ac:spMkLst>
            <pc:docMk/>
            <pc:sldMk cId="3332513707" sldId="265"/>
            <ac:spMk id="13" creationId="{3C72CF1C-D21B-43A3-A994-F6990FFE5958}"/>
          </ac:spMkLst>
        </pc:spChg>
        <pc:spChg chg="add del">
          <ac:chgData name="Ezekiel Enns" userId="b57ba46d-8593-4a10-9841-39a26254bbbb" providerId="ADAL" clId="{3C7BFB9B-6346-44AA-AF68-10E74785749E}" dt="2021-04-13T21:54:03.158" v="371" actId="26606"/>
          <ac:spMkLst>
            <pc:docMk/>
            <pc:sldMk cId="3332513707" sldId="265"/>
            <ac:spMk id="20" creationId="{D7A453D2-15D8-4403-815F-291FA16340D9}"/>
          </ac:spMkLst>
        </pc:spChg>
        <pc:spChg chg="add del">
          <ac:chgData name="Ezekiel Enns" userId="b57ba46d-8593-4a10-9841-39a26254bbbb" providerId="ADAL" clId="{3C7BFB9B-6346-44AA-AF68-10E74785749E}" dt="2021-04-13T21:54:03.158" v="371" actId="26606"/>
          <ac:spMkLst>
            <pc:docMk/>
            <pc:sldMk cId="3332513707" sldId="265"/>
            <ac:spMk id="22" creationId="{8161EA6B-09CA-445B-AB0D-8DF76FA92DEF}"/>
          </ac:spMkLst>
        </pc:spChg>
        <pc:spChg chg="add del">
          <ac:chgData name="Ezekiel Enns" userId="b57ba46d-8593-4a10-9841-39a26254bbbb" providerId="ADAL" clId="{3C7BFB9B-6346-44AA-AF68-10E74785749E}" dt="2021-04-13T21:54:03.158" v="371" actId="26606"/>
          <ac:spMkLst>
            <pc:docMk/>
            <pc:sldMk cId="3332513707" sldId="265"/>
            <ac:spMk id="32" creationId="{B8114C98-A349-4111-A123-E8EAB86ABE30}"/>
          </ac:spMkLst>
        </pc:spChg>
        <pc:spChg chg="add del mod">
          <ac:chgData name="Ezekiel Enns" userId="b57ba46d-8593-4a10-9841-39a26254bbbb" providerId="ADAL" clId="{3C7BFB9B-6346-44AA-AF68-10E74785749E}" dt="2021-04-13T21:57:11.012" v="421"/>
          <ac:spMkLst>
            <pc:docMk/>
            <pc:sldMk cId="3332513707" sldId="265"/>
            <ac:spMk id="33" creationId="{092BE4C3-3E39-45E6-B2CD-4E9EA629F13F}"/>
          </ac:spMkLst>
        </pc:spChg>
        <pc:spChg chg="add del">
          <ac:chgData name="Ezekiel Enns" userId="b57ba46d-8593-4a10-9841-39a26254bbbb" providerId="ADAL" clId="{3C7BFB9B-6346-44AA-AF68-10E74785749E}" dt="2021-04-13T21:54:03.158" v="371" actId="26606"/>
          <ac:spMkLst>
            <pc:docMk/>
            <pc:sldMk cId="3332513707" sldId="265"/>
            <ac:spMk id="46" creationId="{E2D3D3F2-ABBB-4453-B1C5-1BEBF7E4DD56}"/>
          </ac:spMkLst>
        </pc:spChg>
        <pc:spChg chg="add del mod">
          <ac:chgData name="Ezekiel Enns" userId="b57ba46d-8593-4a10-9841-39a26254bbbb" providerId="ADAL" clId="{3C7BFB9B-6346-44AA-AF68-10E74785749E}" dt="2021-04-13T22:00:49.719" v="586" actId="478"/>
          <ac:spMkLst>
            <pc:docMk/>
            <pc:sldMk cId="3332513707" sldId="265"/>
            <ac:spMk id="49" creationId="{0818D190-A00C-4474-84BF-3AA3C7F43E66}"/>
          </ac:spMkLst>
        </pc:spChg>
        <pc:spChg chg="add del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52" creationId="{5A0118C5-4F8D-4CF4-BADD-53FEACC6C42A}"/>
          </ac:spMkLst>
        </pc:spChg>
        <pc:spChg chg="add del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54" creationId="{3C1D1FA3-6212-4B97-9B1E-C7F81247C2B9}"/>
          </ac:spMkLst>
        </pc:spChg>
        <pc:spChg chg="add del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56" creationId="{11C51958-04D4-4687-95A2-95DCDCF47464}"/>
          </ac:spMkLst>
        </pc:spChg>
        <pc:spChg chg="add del">
          <ac:chgData name="Ezekiel Enns" userId="b57ba46d-8593-4a10-9841-39a26254bbbb" providerId="ADAL" clId="{3C7BFB9B-6346-44AA-AF68-10E74785749E}" dt="2021-04-13T21:53:32.346" v="340" actId="26606"/>
          <ac:spMkLst>
            <pc:docMk/>
            <pc:sldMk cId="3332513707" sldId="265"/>
            <ac:spMk id="57" creationId="{B95B9BA8-1D69-4796-85F5-B6D0BD52354B}"/>
          </ac:spMkLst>
        </pc:spChg>
        <pc:spChg chg="add del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58" creationId="{79AFCB35-9C04-4524-A0B1-57FF6865D013}"/>
          </ac:spMkLst>
        </pc:spChg>
        <pc:spChg chg="add del">
          <ac:chgData name="Ezekiel Enns" userId="b57ba46d-8593-4a10-9841-39a26254bbbb" providerId="ADAL" clId="{3C7BFB9B-6346-44AA-AF68-10E74785749E}" dt="2021-04-13T22:01:16.674" v="589" actId="26606"/>
          <ac:spMkLst>
            <pc:docMk/>
            <pc:sldMk cId="3332513707" sldId="265"/>
            <ac:spMk id="60" creationId="{D11AD2AD-0BA0-4DD3-8EEA-84686A0E718C}"/>
          </ac:spMkLst>
        </pc:spChg>
        <pc:spChg chg="add del">
          <ac:chgData name="Ezekiel Enns" userId="b57ba46d-8593-4a10-9841-39a26254bbbb" providerId="ADAL" clId="{3C7BFB9B-6346-44AA-AF68-10E74785749E}" dt="2021-04-13T21:53:34.149" v="342" actId="26606"/>
          <ac:spMkLst>
            <pc:docMk/>
            <pc:sldMk cId="3332513707" sldId="265"/>
            <ac:spMk id="69" creationId="{5A0118C5-4F8D-4CF4-BADD-53FEACC6C42A}"/>
          </ac:spMkLst>
        </pc:spChg>
        <pc:spChg chg="add del mod">
          <ac:chgData name="Ezekiel Enns" userId="b57ba46d-8593-4a10-9841-39a26254bbbb" providerId="ADAL" clId="{3C7BFB9B-6346-44AA-AF68-10E74785749E}" dt="2021-04-13T22:01:07.237" v="588" actId="478"/>
          <ac:spMkLst>
            <pc:docMk/>
            <pc:sldMk cId="3332513707" sldId="265"/>
            <ac:spMk id="74" creationId="{A4D282AB-3402-4381-9614-E08166704B94}"/>
          </ac:spMkLst>
        </pc:spChg>
        <pc:spChg chg="add del">
          <ac:chgData name="Ezekiel Enns" userId="b57ba46d-8593-4a10-9841-39a26254bbbb" providerId="ADAL" clId="{3C7BFB9B-6346-44AA-AF68-10E74785749E}" dt="2021-04-13T21:53:35.278" v="344" actId="26606"/>
          <ac:spMkLst>
            <pc:docMk/>
            <pc:sldMk cId="3332513707" sldId="265"/>
            <ac:spMk id="75" creationId="{9B76D444-2756-434F-AE61-96D69830C13E}"/>
          </ac:spMkLst>
        </pc:spChg>
        <pc:spChg chg="add del">
          <ac:chgData name="Ezekiel Enns" userId="b57ba46d-8593-4a10-9841-39a26254bbbb" providerId="ADAL" clId="{3C7BFB9B-6346-44AA-AF68-10E74785749E}" dt="2021-04-13T21:53:35.278" v="344" actId="26606"/>
          <ac:spMkLst>
            <pc:docMk/>
            <pc:sldMk cId="3332513707" sldId="265"/>
            <ac:spMk id="76" creationId="{A27B6159-7734-4564-9E0F-C4BC43C36E52}"/>
          </ac:spMkLst>
        </pc:spChg>
        <pc:spChg chg="add del">
          <ac:chgData name="Ezekiel Enns" userId="b57ba46d-8593-4a10-9841-39a26254bbbb" providerId="ADAL" clId="{3C7BFB9B-6346-44AA-AF68-10E74785749E}" dt="2021-04-13T21:53:39.598" v="346" actId="26606"/>
          <ac:spMkLst>
            <pc:docMk/>
            <pc:sldMk cId="3332513707" sldId="265"/>
            <ac:spMk id="79" creationId="{B95B9BA8-1D69-4796-85F5-B6D0BD52354B}"/>
          </ac:spMkLst>
        </pc:spChg>
        <pc:spChg chg="add del">
          <ac:chgData name="Ezekiel Enns" userId="b57ba46d-8593-4a10-9841-39a26254bbbb" providerId="ADAL" clId="{3C7BFB9B-6346-44AA-AF68-10E74785749E}" dt="2021-04-13T21:54:02.898" v="370" actId="26606"/>
          <ac:spMkLst>
            <pc:docMk/>
            <pc:sldMk cId="3332513707" sldId="265"/>
            <ac:spMk id="82" creationId="{E30408B7-02B2-4EC4-8EE8-B53E74642A86}"/>
          </ac:spMkLst>
        </pc:spChg>
        <pc:spChg chg="add del">
          <ac:chgData name="Ezekiel Enns" userId="b57ba46d-8593-4a10-9841-39a26254bbbb" providerId="ADAL" clId="{3C7BFB9B-6346-44AA-AF68-10E74785749E}" dt="2021-04-13T21:54:02.898" v="370" actId="26606"/>
          <ac:spMkLst>
            <pc:docMk/>
            <pc:sldMk cId="3332513707" sldId="265"/>
            <ac:spMk id="83" creationId="{FC117A00-E1E3-4C50-9444-14FB2BC778DD}"/>
          </ac:spMkLst>
        </pc:spChg>
        <pc:spChg chg="add del">
          <ac:chgData name="Ezekiel Enns" userId="b57ba46d-8593-4a10-9841-39a26254bbbb" providerId="ADAL" clId="{3C7BFB9B-6346-44AA-AF68-10E74785749E}" dt="2021-04-13T21:53:53.732" v="356" actId="26606"/>
          <ac:spMkLst>
            <pc:docMk/>
            <pc:sldMk cId="3332513707" sldId="265"/>
            <ac:spMk id="90" creationId="{A4AC5506-6312-4701-8D3C-40187889A947}"/>
          </ac:spMkLst>
        </pc:spChg>
        <pc:spChg chg="add del">
          <ac:chgData name="Ezekiel Enns" userId="b57ba46d-8593-4a10-9841-39a26254bbbb" providerId="ADAL" clId="{3C7BFB9B-6346-44AA-AF68-10E74785749E}" dt="2021-04-13T21:53:59.849" v="362" actId="26606"/>
          <ac:spMkLst>
            <pc:docMk/>
            <pc:sldMk cId="3332513707" sldId="265"/>
            <ac:spMk id="93" creationId="{86295E7F-EA66-480B-B001-C8BE7CD61903}"/>
          </ac:spMkLst>
        </pc:spChg>
        <pc:grpChg chg="add del">
          <ac:chgData name="Ezekiel Enns" userId="b57ba46d-8593-4a10-9841-39a26254bbbb" providerId="ADAL" clId="{3C7BFB9B-6346-44AA-AF68-10E74785749E}" dt="2021-04-13T21:55:06.548" v="402" actId="26606"/>
          <ac:grpSpMkLst>
            <pc:docMk/>
            <pc:sldMk cId="3332513707" sldId="265"/>
            <ac:grpSpMk id="8" creationId="{A4AE1828-51FD-4AD7-BCF6-9AF5C696CE5D}"/>
          </ac:grpSpMkLst>
        </pc:grpChg>
        <pc:grpChg chg="add del">
          <ac:chgData name="Ezekiel Enns" userId="b57ba46d-8593-4a10-9841-39a26254bbbb" providerId="ADAL" clId="{3C7BFB9B-6346-44AA-AF68-10E74785749E}" dt="2021-04-13T21:54:03.158" v="371" actId="26606"/>
          <ac:grpSpMkLst>
            <pc:docMk/>
            <pc:sldMk cId="3332513707" sldId="265"/>
            <ac:grpSpMk id="24" creationId="{1EA1DAFF-CECA-492F-BFA1-22C64956B8D9}"/>
          </ac:grpSpMkLst>
        </pc:grpChg>
        <pc:grpChg chg="add del">
          <ac:chgData name="Ezekiel Enns" userId="b57ba46d-8593-4a10-9841-39a26254bbbb" providerId="ADAL" clId="{3C7BFB9B-6346-44AA-AF68-10E74785749E}" dt="2021-04-13T21:54:03.158" v="371" actId="26606"/>
          <ac:grpSpMkLst>
            <pc:docMk/>
            <pc:sldMk cId="3332513707" sldId="265"/>
            <ac:grpSpMk id="34" creationId="{670FB431-AE18-414D-92F4-1D12D1991152}"/>
          </ac:grpSpMkLst>
        </pc:grpChg>
        <pc:grpChg chg="add del">
          <ac:chgData name="Ezekiel Enns" userId="b57ba46d-8593-4a10-9841-39a26254bbbb" providerId="ADAL" clId="{3C7BFB9B-6346-44AA-AF68-10E74785749E}" dt="2021-04-13T21:54:03.158" v="371" actId="26606"/>
          <ac:grpSpMkLst>
            <pc:docMk/>
            <pc:sldMk cId="3332513707" sldId="265"/>
            <ac:grpSpMk id="40" creationId="{AF19A774-30A5-488B-9BAF-629C6440294E}"/>
          </ac:grpSpMkLst>
        </pc:grpChg>
        <pc:grpChg chg="add del">
          <ac:chgData name="Ezekiel Enns" userId="b57ba46d-8593-4a10-9841-39a26254bbbb" providerId="ADAL" clId="{3C7BFB9B-6346-44AA-AF68-10E74785749E}" dt="2021-04-13T21:54:03.158" v="371" actId="26606"/>
          <ac:grpSpMkLst>
            <pc:docMk/>
            <pc:sldMk cId="3332513707" sldId="265"/>
            <ac:grpSpMk id="48" creationId="{8214E4A5-A0D2-42C4-8D14-D2A7E495F041}"/>
          </ac:grpSpMkLst>
        </pc:grpChg>
        <pc:grpChg chg="add del">
          <ac:chgData name="Ezekiel Enns" userId="b57ba46d-8593-4a10-9841-39a26254bbbb" providerId="ADAL" clId="{3C7BFB9B-6346-44AA-AF68-10E74785749E}" dt="2021-04-13T21:53:32.346" v="340" actId="26606"/>
          <ac:grpSpMkLst>
            <pc:docMk/>
            <pc:sldMk cId="3332513707" sldId="265"/>
            <ac:grpSpMk id="59" creationId="{D44E3F87-3D58-4B03-86B2-15A5C5B9C964}"/>
          </ac:grpSpMkLst>
        </pc:grpChg>
        <pc:grpChg chg="add del">
          <ac:chgData name="Ezekiel Enns" userId="b57ba46d-8593-4a10-9841-39a26254bbbb" providerId="ADAL" clId="{3C7BFB9B-6346-44AA-AF68-10E74785749E}" dt="2021-04-13T21:54:02.898" v="370" actId="26606"/>
          <ac:grpSpMkLst>
            <pc:docMk/>
            <pc:sldMk cId="3332513707" sldId="265"/>
            <ac:grpSpMk id="61" creationId="{3CA30F3A-949D-4014-A5BD-809F81E84132}"/>
          </ac:grpSpMkLst>
        </pc:grpChg>
        <pc:grpChg chg="add del">
          <ac:chgData name="Ezekiel Enns" userId="b57ba46d-8593-4a10-9841-39a26254bbbb" providerId="ADAL" clId="{3C7BFB9B-6346-44AA-AF68-10E74785749E}" dt="2021-04-13T22:01:16.674" v="589" actId="26606"/>
          <ac:grpSpMkLst>
            <pc:docMk/>
            <pc:sldMk cId="3332513707" sldId="265"/>
            <ac:grpSpMk id="62" creationId="{0C156BF8-7FF7-440F-BE2B-417DFFE8BFA5}"/>
          </ac:grpSpMkLst>
        </pc:grpChg>
        <pc:grpChg chg="add del">
          <ac:chgData name="Ezekiel Enns" userId="b57ba46d-8593-4a10-9841-39a26254bbbb" providerId="ADAL" clId="{3C7BFB9B-6346-44AA-AF68-10E74785749E}" dt="2021-04-13T21:53:34.149" v="342" actId="26606"/>
          <ac:grpSpMkLst>
            <pc:docMk/>
            <pc:sldMk cId="3332513707" sldId="265"/>
            <ac:grpSpMk id="70" creationId="{B894EFA8-F425-4D19-A94B-445388B31E20}"/>
          </ac:grpSpMkLst>
        </pc:grpChg>
        <pc:grpChg chg="add del">
          <ac:chgData name="Ezekiel Enns" userId="b57ba46d-8593-4a10-9841-39a26254bbbb" providerId="ADAL" clId="{3C7BFB9B-6346-44AA-AF68-10E74785749E}" dt="2021-04-13T21:53:34.149" v="342" actId="26606"/>
          <ac:grpSpMkLst>
            <pc:docMk/>
            <pc:sldMk cId="3332513707" sldId="265"/>
            <ac:grpSpMk id="71" creationId="{582A903B-6B78-4F0A-B7C9-3D80499020B8}"/>
          </ac:grpSpMkLst>
        </pc:grpChg>
        <pc:grpChg chg="add del">
          <ac:chgData name="Ezekiel Enns" userId="b57ba46d-8593-4a10-9841-39a26254bbbb" providerId="ADAL" clId="{3C7BFB9B-6346-44AA-AF68-10E74785749E}" dt="2021-04-13T21:53:39.598" v="346" actId="26606"/>
          <ac:grpSpMkLst>
            <pc:docMk/>
            <pc:sldMk cId="3332513707" sldId="265"/>
            <ac:grpSpMk id="80" creationId="{D44E3F87-3D58-4B03-86B2-15A5C5B9C964}"/>
          </ac:grpSpMkLst>
        </pc:grpChg>
        <pc:graphicFrameChg chg="add del mod">
          <ac:chgData name="Ezekiel Enns" userId="b57ba46d-8593-4a10-9841-39a26254bbbb" providerId="ADAL" clId="{3C7BFB9B-6346-44AA-AF68-10E74785749E}" dt="2021-04-13T21:56:49.854" v="411" actId="478"/>
          <ac:graphicFrameMkLst>
            <pc:docMk/>
            <pc:sldMk cId="3332513707" sldId="265"/>
            <ac:graphicFrameMk id="17" creationId="{2BBE2283-8090-45B6-A369-D83904B37F7F}"/>
          </ac:graphicFrameMkLst>
        </pc:graphicFrameChg>
        <pc:picChg chg="add del mod ord modCrop">
          <ac:chgData name="Ezekiel Enns" userId="b57ba46d-8593-4a10-9841-39a26254bbbb" providerId="ADAL" clId="{3C7BFB9B-6346-44AA-AF68-10E74785749E}" dt="2021-04-13T21:56:41.593" v="409" actId="478"/>
          <ac:picMkLst>
            <pc:docMk/>
            <pc:sldMk cId="3332513707" sldId="265"/>
            <ac:picMk id="5" creationId="{064E025E-28B3-41A6-8C52-F9D9D065321B}"/>
          </ac:picMkLst>
        </pc:picChg>
        <pc:picChg chg="add del mod">
          <ac:chgData name="Ezekiel Enns" userId="b57ba46d-8593-4a10-9841-39a26254bbbb" providerId="ADAL" clId="{3C7BFB9B-6346-44AA-AF68-10E74785749E}" dt="2021-04-13T21:56:57.076" v="416"/>
          <ac:picMkLst>
            <pc:docMk/>
            <pc:sldMk cId="3332513707" sldId="265"/>
            <ac:picMk id="19" creationId="{EE439F0B-00FD-4E64-AABE-059AA86A70E8}"/>
          </ac:picMkLst>
        </pc:picChg>
        <pc:picChg chg="add del mod">
          <ac:chgData name="Ezekiel Enns" userId="b57ba46d-8593-4a10-9841-39a26254bbbb" providerId="ADAL" clId="{3C7BFB9B-6346-44AA-AF68-10E74785749E}" dt="2021-04-13T21:57:06.589" v="420" actId="478"/>
          <ac:picMkLst>
            <pc:docMk/>
            <pc:sldMk cId="3332513707" sldId="265"/>
            <ac:picMk id="23" creationId="{5A3D1FCC-2150-4169-B0D6-4228B7F74049}"/>
          </ac:picMkLst>
        </pc:picChg>
        <pc:picChg chg="add mod ord modCrop">
          <ac:chgData name="Ezekiel Enns" userId="b57ba46d-8593-4a10-9841-39a26254bbbb" providerId="ADAL" clId="{3C7BFB9B-6346-44AA-AF68-10E74785749E}" dt="2021-04-13T22:01:16.674" v="589" actId="26606"/>
          <ac:picMkLst>
            <pc:docMk/>
            <pc:sldMk cId="3332513707" sldId="265"/>
            <ac:picMk id="45" creationId="{97830D17-ECC5-4992-BDAF-0E4F88D927D7}"/>
          </ac:picMkLst>
        </pc:picChg>
        <pc:cxnChg chg="add del">
          <ac:chgData name="Ezekiel Enns" userId="b57ba46d-8593-4a10-9841-39a26254bbbb" providerId="ADAL" clId="{3C7BFB9B-6346-44AA-AF68-10E74785749E}" dt="2021-04-13T21:51:37.465" v="325" actId="26606"/>
          <ac:cxnSpMkLst>
            <pc:docMk/>
            <pc:sldMk cId="3332513707" sldId="265"/>
            <ac:cxnSpMk id="10" creationId="{D2E961F1-4A28-4A5F-BBD4-6E400E5E6C75}"/>
          </ac:cxnSpMkLst>
        </pc:cxnChg>
        <pc:cxnChg chg="add del">
          <ac:chgData name="Ezekiel Enns" userId="b57ba46d-8593-4a10-9841-39a26254bbbb" providerId="ADAL" clId="{3C7BFB9B-6346-44AA-AF68-10E74785749E}" dt="2021-04-13T21:51:37.465" v="325" actId="26606"/>
          <ac:cxnSpMkLst>
            <pc:docMk/>
            <pc:sldMk cId="3332513707" sldId="265"/>
            <ac:cxnSpMk id="14" creationId="{A82415D3-DDE5-4D63-8CB3-23A5EC581B27}"/>
          </ac:cxnSpMkLst>
        </pc:cxnChg>
        <pc:cxnChg chg="add del">
          <ac:chgData name="Ezekiel Enns" userId="b57ba46d-8593-4a10-9841-39a26254bbbb" providerId="ADAL" clId="{3C7BFB9B-6346-44AA-AF68-10E74785749E}" dt="2021-04-13T21:51:37.465" v="325" actId="26606"/>
          <ac:cxnSpMkLst>
            <pc:docMk/>
            <pc:sldMk cId="3332513707" sldId="265"/>
            <ac:cxnSpMk id="16" creationId="{AD7193FB-6AE6-4B3B-8F89-56B55DD63B4D}"/>
          </ac:cxnSpMkLst>
        </pc:cxnChg>
        <pc:cxnChg chg="add del">
          <ac:chgData name="Ezekiel Enns" userId="b57ba46d-8593-4a10-9841-39a26254bbbb" providerId="ADAL" clId="{3C7BFB9B-6346-44AA-AF68-10E74785749E}" dt="2021-04-13T21:53:35.278" v="344" actId="26606"/>
          <ac:cxnSpMkLst>
            <pc:docMk/>
            <pc:sldMk cId="3332513707" sldId="265"/>
            <ac:cxnSpMk id="77" creationId="{E2FFB46B-05BC-4950-B18A-9593FDAE6ED7}"/>
          </ac:cxnSpMkLst>
        </pc:cxnChg>
        <pc:cxnChg chg="add del">
          <ac:chgData name="Ezekiel Enns" userId="b57ba46d-8593-4a10-9841-39a26254bbbb" providerId="ADAL" clId="{3C7BFB9B-6346-44AA-AF68-10E74785749E}" dt="2021-04-13T21:53:59.849" v="362" actId="26606"/>
          <ac:cxnSpMkLst>
            <pc:docMk/>
            <pc:sldMk cId="3332513707" sldId="265"/>
            <ac:cxnSpMk id="92" creationId="{E126E481-B945-4179-BD79-05E96E9B29E1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image" Target="../media/image24.png"/><Relationship Id="rId6" Type="http://schemas.openxmlformats.org/officeDocument/2006/relationships/image" Target="../media/image2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DE4CE-9107-4840-8778-1FA425A83B8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E436D8-692D-469D-B5CC-74C921C9EE3B}">
      <dgm:prSet/>
      <dgm:spPr/>
      <dgm:t>
        <a:bodyPr/>
        <a:lstStyle/>
        <a:p>
          <a:endParaRPr lang="en-CA"/>
        </a:p>
      </dgm:t>
    </dgm:pt>
    <dgm:pt modelId="{EEEAF7AF-8E17-40B8-B931-F6793995045B}" type="parTrans" cxnId="{92892016-6321-47D9-938A-1C9D29A614CA}">
      <dgm:prSet/>
      <dgm:spPr/>
      <dgm:t>
        <a:bodyPr/>
        <a:lstStyle/>
        <a:p>
          <a:endParaRPr lang="en-CA"/>
        </a:p>
      </dgm:t>
    </dgm:pt>
    <dgm:pt modelId="{C2F9FED0-A8FC-4F7A-AB88-C6E931C01023}" type="sibTrans" cxnId="{92892016-6321-47D9-938A-1C9D29A614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7DF3F31D-4230-4624-8023-3C547B7C468D}">
      <dgm:prSet phldrT="[Text]"/>
      <dgm:spPr/>
      <dgm:t>
        <a:bodyPr/>
        <a:lstStyle/>
        <a:p>
          <a:r>
            <a:rPr lang="en-GB"/>
            <a:t> </a:t>
          </a:r>
          <a:endParaRPr lang="en-CA"/>
        </a:p>
      </dgm:t>
    </dgm:pt>
    <dgm:pt modelId="{55E9C861-CFDC-4B12-9B04-A37743842963}" type="parTrans" cxnId="{E480B8B9-07A8-404A-85A6-053A4097B00F}">
      <dgm:prSet/>
      <dgm:spPr/>
      <dgm:t>
        <a:bodyPr/>
        <a:lstStyle/>
        <a:p>
          <a:endParaRPr lang="en-CA"/>
        </a:p>
      </dgm:t>
    </dgm:pt>
    <dgm:pt modelId="{5EF5D193-85D4-4D68-A5AE-7D780F8B0C69}" type="sibTrans" cxnId="{E480B8B9-07A8-404A-85A6-053A4097B00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/>
        </a:p>
      </dgm:t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3BB5A6DE-D191-4387-89FA-0F46B2A024B3}">
      <dgm:prSet phldrT="[Text]"/>
      <dgm:spPr/>
      <dgm:t>
        <a:bodyPr/>
        <a:lstStyle/>
        <a:p>
          <a:r>
            <a:rPr lang="en-GB"/>
            <a:t> </a:t>
          </a:r>
          <a:endParaRPr lang="en-CA"/>
        </a:p>
      </dgm:t>
    </dgm:pt>
    <dgm:pt modelId="{25AF6DE9-953E-4337-B103-3F362396A0FA}" type="parTrans" cxnId="{39085C1D-0835-4198-9984-5DF551F66E80}">
      <dgm:prSet/>
      <dgm:spPr/>
      <dgm:t>
        <a:bodyPr/>
        <a:lstStyle/>
        <a:p>
          <a:endParaRPr lang="en-CA"/>
        </a:p>
      </dgm:t>
    </dgm:pt>
    <dgm:pt modelId="{8CB05B78-14E8-4451-A011-B8121B64AABE}" type="sibTrans" cxnId="{39085C1D-0835-4198-9984-5DF551F66E8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/>
        </a:p>
      </dgm:t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B9C2E1A1-BA84-4D82-8521-4378048E6B23}">
      <dgm:prSet phldrT="[Text]"/>
      <dgm:spPr/>
      <dgm:t>
        <a:bodyPr/>
        <a:lstStyle/>
        <a:p>
          <a:r>
            <a:rPr lang="en-GB"/>
            <a:t> </a:t>
          </a:r>
          <a:endParaRPr lang="en-CA"/>
        </a:p>
      </dgm:t>
    </dgm:pt>
    <dgm:pt modelId="{5F94DE1B-A621-4A34-8EF0-9AE36C118F83}" type="parTrans" cxnId="{3151888D-FE9B-4AF6-96CC-6F9309448F54}">
      <dgm:prSet/>
      <dgm:spPr/>
      <dgm:t>
        <a:bodyPr/>
        <a:lstStyle/>
        <a:p>
          <a:endParaRPr lang="en-CA"/>
        </a:p>
      </dgm:t>
    </dgm:pt>
    <dgm:pt modelId="{274F3504-BA88-4E71-9430-CF99AD33C74B}" type="sibTrans" cxnId="{3151888D-FE9B-4AF6-96CC-6F9309448F54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/>
        </a:p>
      </dgm:t>
      <dgm:extLst>
        <a:ext uri="{E40237B7-FDA0-4F09-8148-C483321AD2D9}">
          <dgm14:cNvPr xmlns:dgm14="http://schemas.microsoft.com/office/drawing/2010/diagram" id="0" name="" descr="Hold Gesture with solid fill"/>
        </a:ext>
      </dgm:extLst>
    </dgm:pt>
    <dgm:pt modelId="{A4AB4343-3E11-446A-99DA-31108B9B1F08}" type="pres">
      <dgm:prSet presAssocID="{6DBDE4CE-9107-4840-8778-1FA425A83B83}" presName="Name0" presStyleCnt="0">
        <dgm:presLayoutVars>
          <dgm:chMax val="7"/>
          <dgm:chPref val="7"/>
          <dgm:dir/>
        </dgm:presLayoutVars>
      </dgm:prSet>
      <dgm:spPr/>
    </dgm:pt>
    <dgm:pt modelId="{266612FF-2F12-4CD7-B277-0002F3816086}" type="pres">
      <dgm:prSet presAssocID="{6DBDE4CE-9107-4840-8778-1FA425A83B83}" presName="Name1" presStyleCnt="0"/>
      <dgm:spPr/>
    </dgm:pt>
    <dgm:pt modelId="{E29F27B9-DFED-454D-B5A6-98EA10A3E389}" type="pres">
      <dgm:prSet presAssocID="{C2F9FED0-A8FC-4F7A-AB88-C6E931C01023}" presName="picture_1" presStyleCnt="0"/>
      <dgm:spPr/>
    </dgm:pt>
    <dgm:pt modelId="{505A3E7F-AB6E-4241-B47E-013B4EEB0D4A}" type="pres">
      <dgm:prSet presAssocID="{C2F9FED0-A8FC-4F7A-AB88-C6E931C01023}" presName="pictureRepeatNode" presStyleLbl="alignImgPlace1" presStyleIdx="0" presStyleCnt="4"/>
      <dgm:spPr/>
    </dgm:pt>
    <dgm:pt modelId="{B7F62026-B766-4604-8A0E-365DA5F1E399}" type="pres">
      <dgm:prSet presAssocID="{68E436D8-692D-469D-B5CC-74C921C9EE3B}" presName="text_1" presStyleLbl="node1" presStyleIdx="0" presStyleCnt="0">
        <dgm:presLayoutVars>
          <dgm:bulletEnabled val="1"/>
        </dgm:presLayoutVars>
      </dgm:prSet>
      <dgm:spPr/>
    </dgm:pt>
    <dgm:pt modelId="{C2787ECC-5DCB-4A66-B74A-F1106D877EC7}" type="pres">
      <dgm:prSet presAssocID="{5EF5D193-85D4-4D68-A5AE-7D780F8B0C69}" presName="picture_2" presStyleCnt="0"/>
      <dgm:spPr/>
    </dgm:pt>
    <dgm:pt modelId="{C127C2AE-35D9-49A9-B6B0-62999142D481}" type="pres">
      <dgm:prSet presAssocID="{5EF5D193-85D4-4D68-A5AE-7D780F8B0C69}" presName="pictureRepeatNode" presStyleLbl="alignImgPlace1" presStyleIdx="1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</dgm:pt>
    <dgm:pt modelId="{35F38916-A8FC-44FC-B2FA-6786450E287A}" type="pres">
      <dgm:prSet presAssocID="{7DF3F31D-4230-4624-8023-3C547B7C468D}" presName="line_2" presStyleLbl="parChTrans1D1" presStyleIdx="0" presStyleCnt="3"/>
      <dgm:spPr/>
    </dgm:pt>
    <dgm:pt modelId="{03421F4A-B701-4DF8-9ADE-7102A03C0207}" type="pres">
      <dgm:prSet presAssocID="{7DF3F31D-4230-4624-8023-3C547B7C468D}" presName="textparent_2" presStyleLbl="node1" presStyleIdx="0" presStyleCnt="0"/>
      <dgm:spPr/>
    </dgm:pt>
    <dgm:pt modelId="{FE8A0812-7CAE-4413-ACDA-545166A6D187}" type="pres">
      <dgm:prSet presAssocID="{7DF3F31D-4230-4624-8023-3C547B7C468D}" presName="text_2" presStyleLbl="revTx" presStyleIdx="0" presStyleCnt="3">
        <dgm:presLayoutVars>
          <dgm:bulletEnabled val="1"/>
        </dgm:presLayoutVars>
      </dgm:prSet>
      <dgm:spPr/>
    </dgm:pt>
    <dgm:pt modelId="{92E62161-BF0F-4034-B423-7F0DB8FECECC}" type="pres">
      <dgm:prSet presAssocID="{8CB05B78-14E8-4451-A011-B8121B64AABE}" presName="picture_3" presStyleCnt="0"/>
      <dgm:spPr/>
    </dgm:pt>
    <dgm:pt modelId="{5E6A2B63-C811-482C-9FB1-E012CF3E9A53}" type="pres">
      <dgm:prSet presAssocID="{8CB05B78-14E8-4451-A011-B8121B64AABE}" presName="pictureRepeatNode" presStyleLbl="alignImgPlace1" presStyleIdx="2" presStyleCnt="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</dgm:pt>
    <dgm:pt modelId="{40597533-AC05-4DE3-AEDD-0D25B3F5AC13}" type="pres">
      <dgm:prSet presAssocID="{3BB5A6DE-D191-4387-89FA-0F46B2A024B3}" presName="line_3" presStyleLbl="parChTrans1D1" presStyleIdx="1" presStyleCnt="3"/>
      <dgm:spPr/>
    </dgm:pt>
    <dgm:pt modelId="{F4A26F29-6671-4DC6-A104-AB0967CBE0E7}" type="pres">
      <dgm:prSet presAssocID="{3BB5A6DE-D191-4387-89FA-0F46B2A024B3}" presName="textparent_3" presStyleLbl="node1" presStyleIdx="0" presStyleCnt="0"/>
      <dgm:spPr/>
    </dgm:pt>
    <dgm:pt modelId="{64D30E8B-0100-419F-91F2-CA864479CC3B}" type="pres">
      <dgm:prSet presAssocID="{3BB5A6DE-D191-4387-89FA-0F46B2A024B3}" presName="text_3" presStyleLbl="revTx" presStyleIdx="1" presStyleCnt="3">
        <dgm:presLayoutVars>
          <dgm:bulletEnabled val="1"/>
        </dgm:presLayoutVars>
      </dgm:prSet>
      <dgm:spPr/>
    </dgm:pt>
    <dgm:pt modelId="{ED69108A-EB84-49E3-9520-7B112B99AD93}" type="pres">
      <dgm:prSet presAssocID="{274F3504-BA88-4E71-9430-CF99AD33C74B}" presName="picture_4" presStyleCnt="0"/>
      <dgm:spPr/>
    </dgm:pt>
    <dgm:pt modelId="{1F5EAB92-B092-4CE8-9D4D-DD26AB77122C}" type="pres">
      <dgm:prSet presAssocID="{274F3504-BA88-4E71-9430-CF99AD33C74B}" presName="pictureRepeatNode" presStyleLbl="alignImgPlac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53B7EFC5-FA10-4870-AD49-6CBDA72CAE90}" type="pres">
      <dgm:prSet presAssocID="{B9C2E1A1-BA84-4D82-8521-4378048E6B23}" presName="line_4" presStyleLbl="parChTrans1D1" presStyleIdx="2" presStyleCnt="3"/>
      <dgm:spPr/>
    </dgm:pt>
    <dgm:pt modelId="{B22FC7E9-85E2-4F1D-ADD1-52560ACCE57F}" type="pres">
      <dgm:prSet presAssocID="{B9C2E1A1-BA84-4D82-8521-4378048E6B23}" presName="textparent_4" presStyleLbl="node1" presStyleIdx="0" presStyleCnt="0"/>
      <dgm:spPr/>
    </dgm:pt>
    <dgm:pt modelId="{A69490D7-DA02-4310-A27D-C35FA7D7143D}" type="pres">
      <dgm:prSet presAssocID="{B9C2E1A1-BA84-4D82-8521-4378048E6B23}" presName="text_4" presStyleLbl="revTx" presStyleIdx="2" presStyleCnt="3">
        <dgm:presLayoutVars>
          <dgm:bulletEnabled val="1"/>
        </dgm:presLayoutVars>
      </dgm:prSet>
      <dgm:spPr/>
    </dgm:pt>
  </dgm:ptLst>
  <dgm:cxnLst>
    <dgm:cxn modelId="{92892016-6321-47D9-938A-1C9D29A614CA}" srcId="{6DBDE4CE-9107-4840-8778-1FA425A83B83}" destId="{68E436D8-692D-469D-B5CC-74C921C9EE3B}" srcOrd="0" destOrd="0" parTransId="{EEEAF7AF-8E17-40B8-B931-F6793995045B}" sibTransId="{C2F9FED0-A8FC-4F7A-AB88-C6E931C01023}"/>
    <dgm:cxn modelId="{39085C1D-0835-4198-9984-5DF551F66E80}" srcId="{6DBDE4CE-9107-4840-8778-1FA425A83B83}" destId="{3BB5A6DE-D191-4387-89FA-0F46B2A024B3}" srcOrd="2" destOrd="0" parTransId="{25AF6DE9-953E-4337-B103-3F362396A0FA}" sibTransId="{8CB05B78-14E8-4451-A011-B8121B64AABE}"/>
    <dgm:cxn modelId="{9F9DE631-DBD4-43C7-9B99-759C0C54CC61}" type="presOf" srcId="{B9C2E1A1-BA84-4D82-8521-4378048E6B23}" destId="{A69490D7-DA02-4310-A27D-C35FA7D7143D}" srcOrd="0" destOrd="0" presId="urn:microsoft.com/office/officeart/2008/layout/CircularPictureCallout"/>
    <dgm:cxn modelId="{DE531532-6570-419D-A3D2-21DB6D29C9AE}" type="presOf" srcId="{5EF5D193-85D4-4D68-A5AE-7D780F8B0C69}" destId="{C127C2AE-35D9-49A9-B6B0-62999142D481}" srcOrd="0" destOrd="0" presId="urn:microsoft.com/office/officeart/2008/layout/CircularPictureCallout"/>
    <dgm:cxn modelId="{CAD8B837-5ED5-4378-B7B2-7A57E6509A0C}" type="presOf" srcId="{C2F9FED0-A8FC-4F7A-AB88-C6E931C01023}" destId="{505A3E7F-AB6E-4241-B47E-013B4EEB0D4A}" srcOrd="0" destOrd="0" presId="urn:microsoft.com/office/officeart/2008/layout/CircularPictureCallout"/>
    <dgm:cxn modelId="{0795227A-8FF9-41C5-BC2C-3A56331FF796}" type="presOf" srcId="{68E436D8-692D-469D-B5CC-74C921C9EE3B}" destId="{B7F62026-B766-4604-8A0E-365DA5F1E399}" srcOrd="0" destOrd="0" presId="urn:microsoft.com/office/officeart/2008/layout/CircularPictureCallout"/>
    <dgm:cxn modelId="{3151888D-FE9B-4AF6-96CC-6F9309448F54}" srcId="{6DBDE4CE-9107-4840-8778-1FA425A83B83}" destId="{B9C2E1A1-BA84-4D82-8521-4378048E6B23}" srcOrd="3" destOrd="0" parTransId="{5F94DE1B-A621-4A34-8EF0-9AE36C118F83}" sibTransId="{274F3504-BA88-4E71-9430-CF99AD33C74B}"/>
    <dgm:cxn modelId="{96C1E0AA-6AF9-4928-AB90-B9F484DE3BE8}" type="presOf" srcId="{6DBDE4CE-9107-4840-8778-1FA425A83B83}" destId="{A4AB4343-3E11-446A-99DA-31108B9B1F08}" srcOrd="0" destOrd="0" presId="urn:microsoft.com/office/officeart/2008/layout/CircularPictureCallout"/>
    <dgm:cxn modelId="{76CE3CB2-E8CB-42EA-961C-2C84E6054BC2}" type="presOf" srcId="{3BB5A6DE-D191-4387-89FA-0F46B2A024B3}" destId="{64D30E8B-0100-419F-91F2-CA864479CC3B}" srcOrd="0" destOrd="0" presId="urn:microsoft.com/office/officeart/2008/layout/CircularPictureCallout"/>
    <dgm:cxn modelId="{A8EA9EB7-3F0D-4499-BBA3-56C7AA4E2DBF}" type="presOf" srcId="{274F3504-BA88-4E71-9430-CF99AD33C74B}" destId="{1F5EAB92-B092-4CE8-9D4D-DD26AB77122C}" srcOrd="0" destOrd="0" presId="urn:microsoft.com/office/officeart/2008/layout/CircularPictureCallout"/>
    <dgm:cxn modelId="{E480B8B9-07A8-404A-85A6-053A4097B00F}" srcId="{6DBDE4CE-9107-4840-8778-1FA425A83B83}" destId="{7DF3F31D-4230-4624-8023-3C547B7C468D}" srcOrd="1" destOrd="0" parTransId="{55E9C861-CFDC-4B12-9B04-A37743842963}" sibTransId="{5EF5D193-85D4-4D68-A5AE-7D780F8B0C69}"/>
    <dgm:cxn modelId="{0A8B02CC-458B-48BE-B87D-52280D160B99}" type="presOf" srcId="{8CB05B78-14E8-4451-A011-B8121B64AABE}" destId="{5E6A2B63-C811-482C-9FB1-E012CF3E9A53}" srcOrd="0" destOrd="0" presId="urn:microsoft.com/office/officeart/2008/layout/CircularPictureCallout"/>
    <dgm:cxn modelId="{8996DFD8-E19B-4E73-8FF1-638838CE3031}" type="presOf" srcId="{7DF3F31D-4230-4624-8023-3C547B7C468D}" destId="{FE8A0812-7CAE-4413-ACDA-545166A6D187}" srcOrd="0" destOrd="0" presId="urn:microsoft.com/office/officeart/2008/layout/CircularPictureCallout"/>
    <dgm:cxn modelId="{264DB54A-ACA6-4996-A1B1-2C94A300B605}" type="presParOf" srcId="{A4AB4343-3E11-446A-99DA-31108B9B1F08}" destId="{266612FF-2F12-4CD7-B277-0002F3816086}" srcOrd="0" destOrd="0" presId="urn:microsoft.com/office/officeart/2008/layout/CircularPictureCallout"/>
    <dgm:cxn modelId="{6A5DFC43-2BF1-4617-A297-6EB311344D71}" type="presParOf" srcId="{266612FF-2F12-4CD7-B277-0002F3816086}" destId="{E29F27B9-DFED-454D-B5A6-98EA10A3E389}" srcOrd="0" destOrd="0" presId="urn:microsoft.com/office/officeart/2008/layout/CircularPictureCallout"/>
    <dgm:cxn modelId="{3F68A0BA-412C-4523-AB20-880C8FBAA8A8}" type="presParOf" srcId="{E29F27B9-DFED-454D-B5A6-98EA10A3E389}" destId="{505A3E7F-AB6E-4241-B47E-013B4EEB0D4A}" srcOrd="0" destOrd="0" presId="urn:microsoft.com/office/officeart/2008/layout/CircularPictureCallout"/>
    <dgm:cxn modelId="{FF0027B2-95D2-450C-B373-C8BD868B14A5}" type="presParOf" srcId="{266612FF-2F12-4CD7-B277-0002F3816086}" destId="{B7F62026-B766-4604-8A0E-365DA5F1E399}" srcOrd="1" destOrd="0" presId="urn:microsoft.com/office/officeart/2008/layout/CircularPictureCallout"/>
    <dgm:cxn modelId="{F1904066-2F28-4A19-BD11-026509110277}" type="presParOf" srcId="{266612FF-2F12-4CD7-B277-0002F3816086}" destId="{C2787ECC-5DCB-4A66-B74A-F1106D877EC7}" srcOrd="2" destOrd="0" presId="urn:microsoft.com/office/officeart/2008/layout/CircularPictureCallout"/>
    <dgm:cxn modelId="{01A28794-672D-4FCF-AADC-E3E64391331F}" type="presParOf" srcId="{C2787ECC-5DCB-4A66-B74A-F1106D877EC7}" destId="{C127C2AE-35D9-49A9-B6B0-62999142D481}" srcOrd="0" destOrd="0" presId="urn:microsoft.com/office/officeart/2008/layout/CircularPictureCallout"/>
    <dgm:cxn modelId="{22D624C8-00F9-4EB9-A9B6-F6D4F3F86AF2}" type="presParOf" srcId="{266612FF-2F12-4CD7-B277-0002F3816086}" destId="{35F38916-A8FC-44FC-B2FA-6786450E287A}" srcOrd="3" destOrd="0" presId="urn:microsoft.com/office/officeart/2008/layout/CircularPictureCallout"/>
    <dgm:cxn modelId="{69B2D174-53F1-44BC-A44F-E892DAC67706}" type="presParOf" srcId="{266612FF-2F12-4CD7-B277-0002F3816086}" destId="{03421F4A-B701-4DF8-9ADE-7102A03C0207}" srcOrd="4" destOrd="0" presId="urn:microsoft.com/office/officeart/2008/layout/CircularPictureCallout"/>
    <dgm:cxn modelId="{5B40A350-6077-4F24-96EF-690E049ACFDD}" type="presParOf" srcId="{03421F4A-B701-4DF8-9ADE-7102A03C0207}" destId="{FE8A0812-7CAE-4413-ACDA-545166A6D187}" srcOrd="0" destOrd="0" presId="urn:microsoft.com/office/officeart/2008/layout/CircularPictureCallout"/>
    <dgm:cxn modelId="{38341DB6-50BF-464D-8E71-6DA814B31054}" type="presParOf" srcId="{266612FF-2F12-4CD7-B277-0002F3816086}" destId="{92E62161-BF0F-4034-B423-7F0DB8FECECC}" srcOrd="5" destOrd="0" presId="urn:microsoft.com/office/officeart/2008/layout/CircularPictureCallout"/>
    <dgm:cxn modelId="{FD3DCC6C-C387-4EE4-A673-7FDCA605DBB6}" type="presParOf" srcId="{92E62161-BF0F-4034-B423-7F0DB8FECECC}" destId="{5E6A2B63-C811-482C-9FB1-E012CF3E9A53}" srcOrd="0" destOrd="0" presId="urn:microsoft.com/office/officeart/2008/layout/CircularPictureCallout"/>
    <dgm:cxn modelId="{9A6A76A5-AC3C-431D-907E-33D841008561}" type="presParOf" srcId="{266612FF-2F12-4CD7-B277-0002F3816086}" destId="{40597533-AC05-4DE3-AEDD-0D25B3F5AC13}" srcOrd="6" destOrd="0" presId="urn:microsoft.com/office/officeart/2008/layout/CircularPictureCallout"/>
    <dgm:cxn modelId="{E54DDFB7-9F0A-4369-A69F-0C181DE0056D}" type="presParOf" srcId="{266612FF-2F12-4CD7-B277-0002F3816086}" destId="{F4A26F29-6671-4DC6-A104-AB0967CBE0E7}" srcOrd="7" destOrd="0" presId="urn:microsoft.com/office/officeart/2008/layout/CircularPictureCallout"/>
    <dgm:cxn modelId="{B1DE815E-2EE1-432F-AA24-34BBE233F1DB}" type="presParOf" srcId="{F4A26F29-6671-4DC6-A104-AB0967CBE0E7}" destId="{64D30E8B-0100-419F-91F2-CA864479CC3B}" srcOrd="0" destOrd="0" presId="urn:microsoft.com/office/officeart/2008/layout/CircularPictureCallout"/>
    <dgm:cxn modelId="{6FA1812A-5F17-43AD-BF32-F26FDBFCB47D}" type="presParOf" srcId="{266612FF-2F12-4CD7-B277-0002F3816086}" destId="{ED69108A-EB84-49E3-9520-7B112B99AD93}" srcOrd="8" destOrd="0" presId="urn:microsoft.com/office/officeart/2008/layout/CircularPictureCallout"/>
    <dgm:cxn modelId="{50E08F8F-0B17-43C8-B7D9-A5BFB3AB22D9}" type="presParOf" srcId="{ED69108A-EB84-49E3-9520-7B112B99AD93}" destId="{1F5EAB92-B092-4CE8-9D4D-DD26AB77122C}" srcOrd="0" destOrd="0" presId="urn:microsoft.com/office/officeart/2008/layout/CircularPictureCallout"/>
    <dgm:cxn modelId="{DDA78D26-ABEC-4C0C-9779-ED7E879E1D4C}" type="presParOf" srcId="{266612FF-2F12-4CD7-B277-0002F3816086}" destId="{53B7EFC5-FA10-4870-AD49-6CBDA72CAE90}" srcOrd="9" destOrd="0" presId="urn:microsoft.com/office/officeart/2008/layout/CircularPictureCallout"/>
    <dgm:cxn modelId="{FD4115BB-54D0-49DC-A704-15A8209E490D}" type="presParOf" srcId="{266612FF-2F12-4CD7-B277-0002F3816086}" destId="{B22FC7E9-85E2-4F1D-ADD1-52560ACCE57F}" srcOrd="10" destOrd="0" presId="urn:microsoft.com/office/officeart/2008/layout/CircularPictureCallout"/>
    <dgm:cxn modelId="{02495FFE-9B5D-43AC-8957-CDA576AE5A85}" type="presParOf" srcId="{B22FC7E9-85E2-4F1D-ADD1-52560ACCE57F}" destId="{A69490D7-DA02-4310-A27D-C35FA7D7143D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7EFC5-FA10-4870-AD49-6CBDA72CAE90}">
      <dsp:nvSpPr>
        <dsp:cNvPr id="0" name=""/>
        <dsp:cNvSpPr/>
      </dsp:nvSpPr>
      <dsp:spPr>
        <a:xfrm>
          <a:off x="2163071" y="3337710"/>
          <a:ext cx="331206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97533-AC05-4DE3-AEDD-0D25B3F5AC13}">
      <dsp:nvSpPr>
        <dsp:cNvPr id="0" name=""/>
        <dsp:cNvSpPr/>
      </dsp:nvSpPr>
      <dsp:spPr>
        <a:xfrm>
          <a:off x="2163071" y="2183104"/>
          <a:ext cx="283703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38916-A8FC-44FC-B2FA-6786450E287A}">
      <dsp:nvSpPr>
        <dsp:cNvPr id="0" name=""/>
        <dsp:cNvSpPr/>
      </dsp:nvSpPr>
      <dsp:spPr>
        <a:xfrm>
          <a:off x="2163071" y="1028498"/>
          <a:ext cx="331206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A3E7F-AB6E-4241-B47E-013B4EEB0D4A}">
      <dsp:nvSpPr>
        <dsp:cNvPr id="0" name=""/>
        <dsp:cNvSpPr/>
      </dsp:nvSpPr>
      <dsp:spPr>
        <a:xfrm>
          <a:off x="513634" y="533667"/>
          <a:ext cx="3298873" cy="32988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62026-B766-4604-8A0E-365DA5F1E399}">
      <dsp:nvSpPr>
        <dsp:cNvPr id="0" name=""/>
        <dsp:cNvSpPr/>
      </dsp:nvSpPr>
      <dsp:spPr>
        <a:xfrm>
          <a:off x="1107432" y="2285369"/>
          <a:ext cx="2111279" cy="108862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500" kern="1200"/>
        </a:p>
      </dsp:txBody>
      <dsp:txXfrm>
        <a:off x="1107432" y="2285369"/>
        <a:ext cx="2111279" cy="1088628"/>
      </dsp:txXfrm>
    </dsp:sp>
    <dsp:sp modelId="{C127C2AE-35D9-49A9-B6B0-62999142D481}">
      <dsp:nvSpPr>
        <dsp:cNvPr id="0" name=""/>
        <dsp:cNvSpPr/>
      </dsp:nvSpPr>
      <dsp:spPr>
        <a:xfrm>
          <a:off x="4980310" y="533667"/>
          <a:ext cx="989662" cy="9896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A0812-7CAE-4413-ACDA-545166A6D187}">
      <dsp:nvSpPr>
        <dsp:cNvPr id="0" name=""/>
        <dsp:cNvSpPr/>
      </dsp:nvSpPr>
      <dsp:spPr>
        <a:xfrm>
          <a:off x="5969972" y="533667"/>
          <a:ext cx="114141" cy="98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 </a:t>
          </a:r>
          <a:endParaRPr lang="en-CA" sz="6500" kern="1200"/>
        </a:p>
      </dsp:txBody>
      <dsp:txXfrm>
        <a:off x="5969972" y="533667"/>
        <a:ext cx="114141" cy="989662"/>
      </dsp:txXfrm>
    </dsp:sp>
    <dsp:sp modelId="{5E6A2B63-C811-482C-9FB1-E012CF3E9A53}">
      <dsp:nvSpPr>
        <dsp:cNvPr id="0" name=""/>
        <dsp:cNvSpPr/>
      </dsp:nvSpPr>
      <dsp:spPr>
        <a:xfrm>
          <a:off x="4505272" y="1688273"/>
          <a:ext cx="989662" cy="98966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30E8B-0100-419F-91F2-CA864479CC3B}">
      <dsp:nvSpPr>
        <dsp:cNvPr id="0" name=""/>
        <dsp:cNvSpPr/>
      </dsp:nvSpPr>
      <dsp:spPr>
        <a:xfrm>
          <a:off x="5494934" y="1688273"/>
          <a:ext cx="161644" cy="98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 </a:t>
          </a:r>
          <a:endParaRPr lang="en-CA" sz="6500" kern="1200"/>
        </a:p>
      </dsp:txBody>
      <dsp:txXfrm>
        <a:off x="5494934" y="1688273"/>
        <a:ext cx="161644" cy="989662"/>
      </dsp:txXfrm>
    </dsp:sp>
    <dsp:sp modelId="{1F5EAB92-B092-4CE8-9D4D-DD26AB77122C}">
      <dsp:nvSpPr>
        <dsp:cNvPr id="0" name=""/>
        <dsp:cNvSpPr/>
      </dsp:nvSpPr>
      <dsp:spPr>
        <a:xfrm>
          <a:off x="4980310" y="2842879"/>
          <a:ext cx="989662" cy="989662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490D7-DA02-4310-A27D-C35FA7D7143D}">
      <dsp:nvSpPr>
        <dsp:cNvPr id="0" name=""/>
        <dsp:cNvSpPr/>
      </dsp:nvSpPr>
      <dsp:spPr>
        <a:xfrm>
          <a:off x="5969972" y="2842879"/>
          <a:ext cx="114141" cy="98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 </a:t>
          </a:r>
          <a:endParaRPr lang="en-CA" sz="6500" kern="1200"/>
        </a:p>
      </dsp:txBody>
      <dsp:txXfrm>
        <a:off x="5969972" y="2842879"/>
        <a:ext cx="114141" cy="989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CCC70-EA3F-45A8-888E-7FFF39746021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B1DB1-D140-45A2-9791-F7B4DBF142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27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Isaac</a:t>
            </a:r>
          </a:p>
          <a:p>
            <a:r>
              <a:rPr lang="en-GB"/>
              <a:t>Salesman pitch.</a:t>
            </a:r>
          </a:p>
          <a:p>
            <a:endParaRPr lang="en-GB"/>
          </a:p>
          <a:p>
            <a:r>
              <a:rPr lang="en-GB"/>
              <a:t>Fresh coffee brewing right before you wake up, doggy doors that open automatically when the dog comes near, and space shuttle launches at the push of a button.</a:t>
            </a:r>
          </a:p>
          <a:p>
            <a:r>
              <a:rPr lang="en-GB"/>
              <a:t>Does this interest you? Well, this IZ the home automation kit for you!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2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cs typeface="Calibri"/>
              </a:rPr>
              <a:t>- we had module development in mind </a:t>
            </a:r>
          </a:p>
          <a:p>
            <a:r>
              <a:rPr lang="en-CA">
                <a:cs typeface="Calibri"/>
              </a:rPr>
              <a:t>- we made a general purpose connection class</a:t>
            </a:r>
          </a:p>
          <a:p>
            <a:r>
              <a:rPr lang="en-CA">
                <a:cs typeface="Calibri"/>
              </a:rPr>
              <a:t>- fist </a:t>
            </a:r>
            <a:r>
              <a:rPr lang="en-CA" err="1">
                <a:cs typeface="Calibri"/>
              </a:rPr>
              <a:t>c++</a:t>
            </a:r>
            <a:r>
              <a:rPr lang="en-CA">
                <a:cs typeface="Calibri"/>
              </a:rPr>
              <a:t> for </a:t>
            </a:r>
            <a:r>
              <a:rPr lang="en-CA" err="1">
                <a:cs typeface="Calibri"/>
              </a:rPr>
              <a:t>ardunio</a:t>
            </a:r>
            <a:endParaRPr lang="en-CA">
              <a:cs typeface="Calibri"/>
            </a:endParaRPr>
          </a:p>
          <a:p>
            <a:r>
              <a:rPr lang="en-CA">
                <a:cs typeface="Calibri"/>
              </a:rPr>
              <a:t>- ported to python</a:t>
            </a:r>
          </a:p>
          <a:p>
            <a:r>
              <a:rPr lang="en-CA">
                <a:cs typeface="Calibri"/>
              </a:rPr>
              <a:t>- </a:t>
            </a:r>
            <a:r>
              <a:rPr lang="en-CA" err="1">
                <a:cs typeface="Calibri"/>
              </a:rPr>
              <a:t>Ardino</a:t>
            </a:r>
            <a:r>
              <a:rPr lang="en-CA">
                <a:cs typeface="Calibri"/>
              </a:rPr>
              <a:t> </a:t>
            </a:r>
          </a:p>
          <a:p>
            <a:r>
              <a:rPr lang="en-CA">
                <a:cs typeface="Calibri"/>
              </a:rPr>
              <a:t>      - A community is for hobbyists</a:t>
            </a:r>
          </a:p>
          <a:p>
            <a:r>
              <a:rPr lang="en-CA">
                <a:cs typeface="Calibri"/>
              </a:rPr>
              <a:t>      - documentation is extremely vague </a:t>
            </a:r>
          </a:p>
          <a:p>
            <a:r>
              <a:rPr lang="en-CA">
                <a:cs typeface="Calibri"/>
              </a:rPr>
              <a:t>      - had to go into the library code </a:t>
            </a:r>
          </a:p>
          <a:p>
            <a:r>
              <a:rPr lang="en-CA">
                <a:cs typeface="Calibri"/>
              </a:rPr>
              <a:t>      - reverse engineer the functions </a:t>
            </a:r>
            <a:endParaRPr lang="en-CA"/>
          </a:p>
          <a:p>
            <a:r>
              <a:rPr lang="en-CA">
                <a:cs typeface="Calibri"/>
              </a:rPr>
              <a:t>   </a:t>
            </a:r>
          </a:p>
          <a:p>
            <a:r>
              <a:rPr lang="en-CA">
                <a:cs typeface="Calibri"/>
              </a:rPr>
              <a:t>[and that’s how we got it to work]</a:t>
            </a:r>
          </a:p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34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web application has been created with an HTML/CSS/</a:t>
            </a:r>
            <a:r>
              <a:rPr lang="en-GB" err="1"/>
              <a:t>Javascript</a:t>
            </a:r>
            <a:r>
              <a:rPr lang="en-GB"/>
              <a:t>/Bootstrap interface. It uses a PHP backend</a:t>
            </a:r>
          </a:p>
          <a:p>
            <a:endParaRPr lang="en-GB"/>
          </a:p>
          <a:p>
            <a:r>
              <a:rPr lang="en-GB"/>
              <a:t>It also includes a REST API that allows the pages to send Ajax requests to the server to get updated device</a:t>
            </a:r>
          </a:p>
          <a:p>
            <a:r>
              <a:rPr lang="en-GB"/>
              <a:t>Information and upload and delete programs.</a:t>
            </a:r>
          </a:p>
          <a:p>
            <a:endParaRPr lang="en-GB"/>
          </a:p>
          <a:p>
            <a:r>
              <a:rPr lang="en-GB"/>
              <a:t>There are three major parts to the web interface that controls the devices</a:t>
            </a:r>
          </a:p>
          <a:p>
            <a:r>
              <a:rPr lang="en-GB"/>
              <a:t>1.  User accounts</a:t>
            </a:r>
          </a:p>
          <a:p>
            <a:pPr marL="0" indent="0">
              <a:buNone/>
            </a:pPr>
            <a:r>
              <a:rPr lang="en-GB"/>
              <a:t>2. Admin panel</a:t>
            </a:r>
          </a:p>
          <a:p>
            <a:pPr marL="0" indent="0">
              <a:buNone/>
            </a:pPr>
            <a:r>
              <a:rPr lang="en-GB"/>
              <a:t>3. Programming page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476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Website features user accounts mainly for security purposes</a:t>
            </a:r>
          </a:p>
          <a:p>
            <a:r>
              <a:rPr lang="en-GB"/>
              <a:t>If a user chooses to port-forward an instance of the server, it will provide a layer of security</a:t>
            </a:r>
          </a:p>
          <a:p>
            <a:r>
              <a:rPr lang="en-GB"/>
              <a:t>When creating an account, a serial number is required</a:t>
            </a:r>
          </a:p>
          <a:p>
            <a:pPr marL="171450" indent="-171450">
              <a:buFontTx/>
              <a:buChar char="-"/>
            </a:pPr>
            <a:r>
              <a:rPr lang="en-GB"/>
              <a:t>Physical key that comes with the kit</a:t>
            </a:r>
          </a:p>
          <a:p>
            <a:pPr marL="171450" indent="-171450">
              <a:buFontTx/>
              <a:buChar char="-"/>
            </a:pPr>
            <a:r>
              <a:rPr lang="en-GB"/>
              <a:t>Prevents those who don’t have physical account from gaining access and wreaking havoc on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5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Allows manual control over the devices</a:t>
            </a:r>
          </a:p>
          <a:p>
            <a:r>
              <a:rPr lang="en-GB"/>
              <a:t>Allows users to view the current states of both input and output modules</a:t>
            </a:r>
          </a:p>
          <a:p>
            <a:r>
              <a:rPr lang="en-GB"/>
              <a:t>Allows users to change states of output modules</a:t>
            </a:r>
          </a:p>
          <a:p>
            <a:endParaRPr lang="en-GB"/>
          </a:p>
          <a:p>
            <a:r>
              <a:rPr lang="en-GB"/>
              <a:t>Another feature on the admin panel is the ability to clear all the currently programmed circuits</a:t>
            </a:r>
          </a:p>
          <a:p>
            <a:r>
              <a:rPr lang="en-GB"/>
              <a:t>Which we’ll get to in the next slide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794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Main part of the website</a:t>
            </a:r>
          </a:p>
          <a:p>
            <a:pPr marL="171450" indent="-171450">
              <a:buFontTx/>
              <a:buChar char="-"/>
            </a:pPr>
            <a:r>
              <a:rPr lang="en-GB"/>
              <a:t>Allows for the actual programming of the IZ-Kit modules through the creation of virtual circuits</a:t>
            </a:r>
          </a:p>
          <a:p>
            <a:pPr marL="171450" indent="-171450">
              <a:buFontTx/>
              <a:buChar char="-"/>
            </a:pPr>
            <a:r>
              <a:rPr lang="en-GB"/>
              <a:t>Packages the text up as JSON and fires it to a PHP REST client to be inputted into the database</a:t>
            </a:r>
          </a:p>
          <a:p>
            <a:pPr marL="171450" indent="-171450">
              <a:buFontTx/>
              <a:buChar char="-"/>
            </a:pPr>
            <a:r>
              <a:rPr lang="en-GB"/>
              <a:t>Includes saving and loading of one file per user</a:t>
            </a:r>
          </a:p>
          <a:p>
            <a:pPr marL="171450" indent="-171450">
              <a:buFontTx/>
              <a:buChar char="-"/>
            </a:pPr>
            <a:r>
              <a:rPr lang="en-GB"/>
              <a:t>Includes a few IDE style shortcuts such as ## [Enter] creates a </a:t>
            </a:r>
          </a:p>
          <a:p>
            <a:pPr marL="0" indent="0">
              <a:buFontTx/>
              <a:buNone/>
            </a:pPr>
            <a:r>
              <a:rPr lang="en-GB"/>
              <a:t>    template as seen in the picture on this slide</a:t>
            </a:r>
          </a:p>
          <a:p>
            <a:pPr marL="171450" indent="-171450">
              <a:buFontTx/>
              <a:buChar char="-"/>
            </a:pPr>
            <a:r>
              <a:rPr lang="en-GB"/>
              <a:t>Also creates closing quotes for you when you type an opening quote</a:t>
            </a:r>
          </a:p>
          <a:p>
            <a:pPr marL="0" indent="0">
              <a:buFontTx/>
              <a:buNone/>
            </a:pPr>
            <a:r>
              <a:rPr lang="en-GB"/>
              <a:t>    and it includes some spacing and tabbing assistance</a:t>
            </a:r>
          </a:p>
          <a:p>
            <a:pPr marL="0" indent="0">
              <a:buFontTx/>
              <a:buNone/>
            </a:pPr>
            <a:r>
              <a:rPr lang="en-GB"/>
              <a:t>- You will be able to see some of these helpful features in the sample program on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35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/>
              <a:t>Here is a sample of IZ-Language: V1.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First: meta information at the top, </a:t>
            </a:r>
          </a:p>
          <a:p>
            <a:pPr marL="0" indent="0">
              <a:buFontTx/>
              <a:buNone/>
            </a:pPr>
            <a:r>
              <a:rPr lang="en-GB"/>
              <a:t>Unlimited fields allowed, only the name field is stored in the database, the rest is just for humans, such as description here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Second: one or more inputs conditions that all have to be true to fire all the outputs below</a:t>
            </a:r>
          </a:p>
          <a:p>
            <a:pPr marL="0" indent="0">
              <a:buFontTx/>
              <a:buNone/>
            </a:pPr>
            <a:r>
              <a:rPr lang="en-GB"/>
              <a:t>There is an ID of which its value is compared to the value in quotes 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Third: list of outputs which change their state to value in quotes when event is true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States don’t reset when an event deactivates.  This allows for added flexibility in programming as you can</a:t>
            </a:r>
          </a:p>
          <a:p>
            <a:pPr marL="0" indent="0">
              <a:buFontTx/>
              <a:buNone/>
            </a:pPr>
            <a:r>
              <a:rPr lang="en-GB"/>
              <a:t>Program what resets the state or if it even resets at all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In V1 of the language, spaces and a few other symbols don’t work inside the quotes due to the way the Regex parsing was designed.  </a:t>
            </a:r>
          </a:p>
          <a:p>
            <a:pPr marL="0" indent="0">
              <a:buFontTx/>
              <a:buNone/>
            </a:pPr>
            <a:r>
              <a:rPr lang="en-GB"/>
              <a:t>If a V2 of the Language was made, this would be fixed   </a:t>
            </a:r>
          </a:p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22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- moving parts </a:t>
            </a:r>
          </a:p>
          <a:p>
            <a:r>
              <a:rPr lang="en-GB">
                <a:cs typeface="Calibri"/>
              </a:rPr>
              <a:t>- time to conceptualize</a:t>
            </a:r>
          </a:p>
          <a:p>
            <a:r>
              <a:rPr lang="en-GB">
                <a:cs typeface="Calibri"/>
              </a:rPr>
              <a:t>- self hosting was not implemented</a:t>
            </a:r>
          </a:p>
          <a:p>
            <a:r>
              <a:rPr lang="en-GB">
                <a:cs typeface="Calibri"/>
              </a:rPr>
              <a:t>- but kept in mind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[so lets talk about its development]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548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black box </a:t>
            </a:r>
          </a:p>
          <a:p>
            <a:r>
              <a:rPr lang="en-US">
                <a:cs typeface="Calibri"/>
              </a:rPr>
              <a:t>- input state in </a:t>
            </a:r>
          </a:p>
          <a:p>
            <a:r>
              <a:rPr lang="en-US">
                <a:cs typeface="Calibri"/>
              </a:rPr>
              <a:t>- output states  out 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[now lets peel back what's making this work]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1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made up of three parts </a:t>
            </a:r>
          </a:p>
          <a:p>
            <a:r>
              <a:rPr lang="en-US">
                <a:cs typeface="Calibri"/>
              </a:rPr>
              <a:t>- Rest API -&gt; </a:t>
            </a:r>
          </a:p>
          <a:p>
            <a:r>
              <a:rPr lang="en-US">
                <a:cs typeface="Calibri"/>
              </a:rPr>
              <a:t>        - config </a:t>
            </a:r>
            <a:r>
              <a:rPr lang="en-US"/>
              <a:t>module relationships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- stored in the database</a:t>
            </a:r>
          </a:p>
          <a:p>
            <a:r>
              <a:rPr lang="en-US">
                <a:cs typeface="Calibri"/>
              </a:rPr>
              <a:t>- socket server -&gt;</a:t>
            </a:r>
          </a:p>
          <a:p>
            <a:r>
              <a:rPr lang="en-US">
                <a:cs typeface="Calibri"/>
              </a:rPr>
              <a:t>        - conn mod to database</a:t>
            </a:r>
          </a:p>
          <a:p>
            <a:r>
              <a:rPr lang="en-US">
                <a:cs typeface="Calibri"/>
              </a:rPr>
              <a:t>        -  enacts behaviors defined in the database</a:t>
            </a:r>
          </a:p>
          <a:p>
            <a:r>
              <a:rPr lang="en-US">
                <a:cs typeface="Calibri"/>
              </a:rPr>
              <a:t>- database</a:t>
            </a:r>
          </a:p>
          <a:p>
            <a:r>
              <a:rPr lang="en-US">
                <a:cs typeface="Calibri"/>
              </a:rPr>
              <a:t>        -  stores all module states </a:t>
            </a:r>
          </a:p>
          <a:p>
            <a:r>
              <a:rPr lang="en-US">
                <a:cs typeface="Calibri"/>
              </a:rPr>
              <a:t>        - and relationships between mods</a:t>
            </a:r>
          </a:p>
          <a:p>
            <a:r>
              <a:rPr lang="en-US">
                <a:cs typeface="Calibri"/>
              </a:rPr>
              <a:t>- may ask</a:t>
            </a:r>
          </a:p>
          <a:p>
            <a:r>
              <a:rPr lang="en-US">
                <a:cs typeface="Calibri"/>
              </a:rPr>
              <a:t>   - reuse http requests for mod comm</a:t>
            </a:r>
          </a:p>
          <a:p>
            <a:r>
              <a:rPr lang="en-US">
                <a:cs typeface="Calibri"/>
              </a:rPr>
              <a:t>   - we found this caused to much latency and sockets fixed this</a:t>
            </a:r>
          </a:p>
          <a:p>
            <a:r>
              <a:rPr lang="en-US">
                <a:cs typeface="Calibri"/>
              </a:rPr>
              <a:t>   - meet us after words to talk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 </a:t>
            </a:r>
            <a:r>
              <a:rPr lang="en-US"/>
              <a:t>database makes this complex system run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[ and </a:t>
            </a:r>
            <a:r>
              <a:rPr lang="en-US" err="1">
                <a:cs typeface="Calibri"/>
              </a:rPr>
              <a:t>heres</a:t>
            </a:r>
            <a:r>
              <a:rPr lang="en-US">
                <a:cs typeface="Calibri"/>
              </a:rPr>
              <a:t> how it works ]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16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there are 4 main parts to the </a:t>
            </a:r>
            <a:r>
              <a:rPr lang="en-US" err="1">
                <a:cs typeface="Calibri"/>
              </a:rPr>
              <a:t>db</a:t>
            </a:r>
          </a:p>
          <a:p>
            <a:r>
              <a:rPr lang="en-US">
                <a:cs typeface="Calibri"/>
              </a:rPr>
              <a:t>- first stats table</a:t>
            </a:r>
          </a:p>
          <a:p>
            <a:r>
              <a:rPr lang="en-US">
                <a:cs typeface="Calibri"/>
              </a:rPr>
              <a:t>     - stores all module states</a:t>
            </a:r>
          </a:p>
          <a:p>
            <a:r>
              <a:rPr lang="en-US">
                <a:cs typeface="Calibri"/>
              </a:rPr>
              <a:t>     - both in and out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inputs table </a:t>
            </a:r>
            <a:endParaRPr lang="en-US"/>
          </a:p>
          <a:p>
            <a:r>
              <a:rPr lang="en-US">
                <a:cs typeface="Calibri"/>
              </a:rPr>
              <a:t>     - checks the state of a mod </a:t>
            </a:r>
          </a:p>
          <a:p>
            <a:r>
              <a:rPr lang="en-US">
                <a:cs typeface="Calibri"/>
              </a:rPr>
              <a:t>     - on desired state</a:t>
            </a:r>
          </a:p>
          <a:p>
            <a:r>
              <a:rPr lang="en-US">
                <a:cs typeface="Calibri"/>
              </a:rPr>
              <a:t>     - identifies itself as triggered 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circuits table</a:t>
            </a:r>
          </a:p>
          <a:p>
            <a:r>
              <a:rPr lang="en-US">
                <a:cs typeface="Calibri"/>
              </a:rPr>
              <a:t>      - conn to several inputs </a:t>
            </a:r>
          </a:p>
          <a:p>
            <a:r>
              <a:rPr lang="en-US">
                <a:cs typeface="Calibri"/>
              </a:rPr>
              <a:t>      - once all conn are triggered </a:t>
            </a:r>
          </a:p>
          <a:p>
            <a:r>
              <a:rPr lang="en-US">
                <a:cs typeface="Calibri"/>
              </a:rPr>
              <a:t>      - it also identifies itself as triggered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outputs table </a:t>
            </a:r>
          </a:p>
          <a:p>
            <a:r>
              <a:rPr lang="en-US">
                <a:cs typeface="Calibri"/>
              </a:rPr>
              <a:t>      - like the inputs table </a:t>
            </a:r>
          </a:p>
          <a:p>
            <a:r>
              <a:rPr lang="en-US">
                <a:cs typeface="Calibri"/>
              </a:rPr>
              <a:t>               - conn to mod</a:t>
            </a:r>
          </a:p>
          <a:p>
            <a:r>
              <a:rPr lang="en-US">
                <a:cs typeface="Calibri"/>
              </a:rPr>
              <a:t>               - circuit</a:t>
            </a:r>
          </a:p>
          <a:p>
            <a:r>
              <a:rPr lang="en-US">
                <a:cs typeface="Calibri"/>
              </a:rPr>
              <a:t>       - on circuit </a:t>
            </a:r>
            <a:r>
              <a:rPr lang="en-US" err="1">
                <a:cs typeface="Calibri"/>
              </a:rPr>
              <a:t>trigg</a:t>
            </a:r>
          </a:p>
          <a:p>
            <a:r>
              <a:rPr lang="en-US">
                <a:cs typeface="Calibri"/>
              </a:rPr>
              <a:t>      - sets conn mod to a defined state</a:t>
            </a:r>
          </a:p>
          <a:p>
            <a:r>
              <a:rPr lang="en-US">
                <a:cs typeface="Calibri"/>
              </a:rPr>
              <a:t>      - round circle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optimizations </a:t>
            </a:r>
          </a:p>
          <a:p>
            <a:r>
              <a:rPr lang="en-US">
                <a:cs typeface="Calibri"/>
              </a:rPr>
              <a:t>     - behavior is in socket server</a:t>
            </a:r>
          </a:p>
          <a:p>
            <a:r>
              <a:rPr lang="en-US">
                <a:cs typeface="Calibri"/>
              </a:rPr>
              <a:t>     - </a:t>
            </a:r>
            <a:r>
              <a:rPr lang="en-US" err="1">
                <a:cs typeface="Calibri"/>
              </a:rPr>
              <a:t>achvied</a:t>
            </a:r>
            <a:r>
              <a:rPr lang="en-US">
                <a:cs typeface="Calibri"/>
              </a:rPr>
              <a:t> by sql triggers and procedures </a:t>
            </a:r>
          </a:p>
          <a:p>
            <a:r>
              <a:rPr lang="en-US">
                <a:cs typeface="Calibri"/>
              </a:rPr>
              <a:t>     - result in potential speed</a:t>
            </a:r>
          </a:p>
          <a:p>
            <a:r>
              <a:rPr lang="en-US"/>
              <a:t>     - </a:t>
            </a:r>
            <a:r>
              <a:rPr lang="en-US" err="1"/>
              <a:t>renforces</a:t>
            </a:r>
            <a:r>
              <a:rPr lang="en-US"/>
              <a:t> Single-responsibility principle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[that concludes the back end]</a:t>
            </a:r>
          </a:p>
          <a:p>
            <a:r>
              <a:rPr lang="en-US">
                <a:cs typeface="Calibri"/>
              </a:rPr>
              <a:t>   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65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Hello, I’m Isaac Wittmeier and I’m here with Ezekiel Enns to</a:t>
            </a:r>
          </a:p>
          <a:p>
            <a:r>
              <a:rPr lang="en-GB"/>
              <a:t>Introduce to you the Izzy-Kit, also pronounced as an is-Kit.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50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Isaac</a:t>
            </a:r>
          </a:p>
          <a:p>
            <a:endParaRPr lang="en-GB"/>
          </a:p>
          <a:p>
            <a:r>
              <a:rPr lang="en-GB"/>
              <a:t>With this amazing kit, you can now have all those comforts I mentioned,</a:t>
            </a:r>
          </a:p>
          <a:p>
            <a:r>
              <a:rPr lang="en-GB"/>
              <a:t>All at the press of an IZ-Kit button!  Now go launch some space shuttles!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8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Special thanks to Herb </a:t>
            </a:r>
            <a:r>
              <a:rPr lang="en-GB" err="1"/>
              <a:t>Vanselow</a:t>
            </a:r>
            <a:r>
              <a:rPr lang="en-GB"/>
              <a:t> for his insight into sockets and technology support</a:t>
            </a:r>
          </a:p>
          <a:p>
            <a:r>
              <a:rPr lang="en-GB"/>
              <a:t>Special thanks to Steven </a:t>
            </a:r>
            <a:r>
              <a:rPr lang="en-GB" err="1"/>
              <a:t>Dytiuk</a:t>
            </a:r>
            <a:r>
              <a:rPr lang="en-GB"/>
              <a:t> for always being there for us his constant support and inspiration</a:t>
            </a:r>
          </a:p>
          <a:p>
            <a:endParaRPr lang="en-GB"/>
          </a:p>
          <a:p>
            <a:r>
              <a:rPr lang="en-GB"/>
              <a:t>	-&gt; he gave us inspiration on calling it IZ-Kit</a:t>
            </a:r>
          </a:p>
          <a:p>
            <a:r>
              <a:rPr lang="en-GB"/>
              <a:t>	-&gt; let’s not get into almost calling it a Kaboodle and </a:t>
            </a:r>
            <a:r>
              <a:rPr lang="en-GB" err="1"/>
              <a:t>Kadooble</a:t>
            </a:r>
            <a:r>
              <a:rPr lang="en-GB"/>
              <a:t> kit…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Thank you to all the CNT instructors -&gt; helped us through college</a:t>
            </a:r>
          </a:p>
          <a:p>
            <a:endParaRPr lang="en-GB"/>
          </a:p>
          <a:p>
            <a:r>
              <a:rPr lang="en-GB"/>
              <a:t>Also like to give a special thanks you to for watching!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637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24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30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will begin with an overall explanation of what the project is</a:t>
            </a:r>
            <a:r>
              <a:rPr lang="en-CA"/>
              <a:t>.</a:t>
            </a:r>
          </a:p>
          <a:p>
            <a:r>
              <a:rPr lang="en-CA"/>
              <a:t>And then discuss the three main components that work together to form the IZ-Kit,</a:t>
            </a:r>
          </a:p>
          <a:p>
            <a:r>
              <a:rPr lang="en-CA"/>
              <a:t> the IZ-Kit client modules, </a:t>
            </a:r>
          </a:p>
          <a:p>
            <a:r>
              <a:rPr lang="en-CA"/>
              <a:t>The IZ-Kit website, and finally the IZ-Kit backend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5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- it </a:t>
            </a:r>
            <a:r>
              <a:rPr lang="en-GB" err="1">
                <a:cs typeface="Calibri"/>
              </a:rPr>
              <a:t>iz</a:t>
            </a:r>
            <a:r>
              <a:rPr lang="en-GB">
                <a:cs typeface="Calibri"/>
              </a:rPr>
              <a:t> this kit, </a:t>
            </a:r>
          </a:p>
          <a:p>
            <a:r>
              <a:rPr lang="en-GB">
                <a:cs typeface="Calibri"/>
              </a:rPr>
              <a:t>- home automation systm</a:t>
            </a:r>
          </a:p>
          <a:p>
            <a:r>
              <a:rPr lang="en-GB">
                <a:cs typeface="Calibri"/>
              </a:rPr>
              <a:t>- using single </a:t>
            </a:r>
            <a:r>
              <a:rPr lang="en-GB" err="1">
                <a:cs typeface="Calibri"/>
              </a:rPr>
              <a:t>funcation</a:t>
            </a:r>
            <a:r>
              <a:rPr lang="en-GB">
                <a:cs typeface="Calibri"/>
              </a:rPr>
              <a:t> modules </a:t>
            </a:r>
          </a:p>
          <a:p>
            <a:r>
              <a:rPr lang="en-GB">
                <a:cs typeface="Calibri"/>
              </a:rPr>
              <a:t>- focus on user defined systems</a:t>
            </a:r>
          </a:p>
          <a:p>
            <a:r>
              <a:rPr lang="en-GB">
                <a:cs typeface="Calibri"/>
              </a:rPr>
              <a:t>[to break down how it works ]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526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cs typeface="Calibri"/>
              </a:rPr>
              <a:t>- there are several single purpose Input and output modules </a:t>
            </a:r>
          </a:p>
          <a:p>
            <a:r>
              <a:rPr lang="en-CA">
                <a:cs typeface="Calibri"/>
              </a:rPr>
              <a:t>- connect to a server</a:t>
            </a:r>
          </a:p>
          <a:p>
            <a:r>
              <a:rPr lang="en-CA">
                <a:cs typeface="Calibri"/>
              </a:rPr>
              <a:t>- users then define how modules will interact on the server</a:t>
            </a:r>
          </a:p>
          <a:p>
            <a:r>
              <a:rPr lang="en-CA">
                <a:cs typeface="Calibri"/>
              </a:rPr>
              <a:t>- by creating </a:t>
            </a:r>
            <a:r>
              <a:rPr lang="en-CA" err="1">
                <a:cs typeface="Calibri"/>
              </a:rPr>
              <a:t>conigis</a:t>
            </a:r>
            <a:r>
              <a:rPr lang="en-CA">
                <a:cs typeface="Calibri"/>
              </a:rPr>
              <a:t> using web interface </a:t>
            </a:r>
          </a:p>
          <a:p>
            <a:endParaRPr lang="en-CA">
              <a:cs typeface="Calibri"/>
            </a:endParaRPr>
          </a:p>
          <a:p>
            <a:r>
              <a:rPr lang="en-CA">
                <a:cs typeface="Calibri"/>
              </a:rPr>
              <a:t>[let see this in action]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11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cs typeface="Calibri"/>
              </a:rPr>
              <a:t>- 3 single purpose modules</a:t>
            </a:r>
          </a:p>
          <a:p>
            <a:r>
              <a:rPr lang="en-CA">
                <a:cs typeface="Calibri"/>
              </a:rPr>
              <a:t>- </a:t>
            </a:r>
            <a:r>
              <a:rPr lang="en-CA" err="1">
                <a:cs typeface="Calibri"/>
              </a:rPr>
              <a:t>configed</a:t>
            </a:r>
            <a:r>
              <a:rPr lang="en-CA">
                <a:cs typeface="Calibri"/>
              </a:rPr>
              <a:t> to...</a:t>
            </a:r>
          </a:p>
          <a:p>
            <a:r>
              <a:rPr lang="en-CA">
                <a:cs typeface="Calibri"/>
              </a:rPr>
              <a:t>    - to read relative brightness</a:t>
            </a:r>
          </a:p>
          <a:p>
            <a:r>
              <a:rPr lang="en-CA">
                <a:cs typeface="Calibri"/>
              </a:rPr>
              <a:t>     - display dark when dark</a:t>
            </a:r>
          </a:p>
          <a:p>
            <a:r>
              <a:rPr lang="en-CA">
                <a:cs typeface="Calibri"/>
              </a:rPr>
              <a:t>     - display light when light</a:t>
            </a:r>
          </a:p>
          <a:p>
            <a:r>
              <a:rPr lang="en-CA">
                <a:cs typeface="Calibri"/>
              </a:rPr>
              <a:t>     - turn on a LED when light and off when dark</a:t>
            </a:r>
          </a:p>
          <a:p>
            <a:r>
              <a:rPr lang="en-CA">
                <a:cs typeface="Calibri"/>
              </a:rPr>
              <a:t>[now lets talk more about these modules]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80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- The client modules are the inputs and outputs of the system</a:t>
            </a:r>
          </a:p>
          <a:p>
            <a:r>
              <a:rPr lang="en-GB"/>
              <a:t>- They are designed to modular allowing a user to add any input or output to the</a:t>
            </a:r>
          </a:p>
          <a:p>
            <a:r>
              <a:rPr lang="en-GB"/>
              <a:t>   System that they desire</a:t>
            </a:r>
          </a:p>
          <a:p>
            <a:r>
              <a:rPr lang="en-GB"/>
              <a:t>- They come in both hardware and software forms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91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Isaac</a:t>
            </a:r>
          </a:p>
          <a:p>
            <a:pPr marL="171450" indent="-171450">
              <a:buFontTx/>
              <a:buChar char="-"/>
            </a:pPr>
            <a:r>
              <a:rPr lang="en-GB"/>
              <a:t>Types of modules in prototype kit: Pushbutton, RGB LED </a:t>
            </a:r>
            <a:r>
              <a:rPr lang="en-GB" err="1"/>
              <a:t>LED</a:t>
            </a:r>
            <a:r>
              <a:rPr lang="en-GB"/>
              <a:t>, i2c LCD, Light sensor</a:t>
            </a:r>
          </a:p>
          <a:p>
            <a:pPr marL="171450" indent="-171450">
              <a:buFontTx/>
              <a:buChar char="-"/>
            </a:pPr>
            <a:r>
              <a:rPr lang="en-GB"/>
              <a:t>Utilize a </a:t>
            </a:r>
            <a:r>
              <a:rPr lang="en-GB" err="1"/>
              <a:t>wemos</a:t>
            </a:r>
            <a:r>
              <a:rPr lang="en-GB"/>
              <a:t> d1 mini clone, a wireless microcontroller based on ESP8266 chip</a:t>
            </a:r>
          </a:p>
          <a:p>
            <a:pPr marL="171450" indent="-171450">
              <a:buFontTx/>
              <a:buChar char="-"/>
            </a:pPr>
            <a:r>
              <a:rPr lang="en-GB"/>
              <a:t>operating on USB power</a:t>
            </a:r>
          </a:p>
          <a:p>
            <a:pPr marL="171450" indent="-171450">
              <a:buFontTx/>
              <a:buChar char="-"/>
            </a:pPr>
            <a:r>
              <a:rPr lang="en-GB"/>
              <a:t>No batteries due to scope and time constraints</a:t>
            </a:r>
          </a:p>
          <a:p>
            <a:pPr marL="171450" indent="-171450">
              <a:buFontTx/>
              <a:buChar char="-"/>
            </a:pPr>
            <a:r>
              <a:rPr lang="en-GB"/>
              <a:t>Using the base code written in C++, it’s quite easy to make any input</a:t>
            </a:r>
          </a:p>
          <a:p>
            <a:pPr marL="0" indent="0">
              <a:buFontTx/>
              <a:buNone/>
            </a:pPr>
            <a:r>
              <a:rPr lang="en-GB"/>
              <a:t>     or output imaginable</a:t>
            </a:r>
          </a:p>
          <a:p>
            <a:pPr marL="0" indent="0">
              <a:buFontTx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11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- we also created software modules</a:t>
            </a:r>
          </a:p>
          <a:p>
            <a:r>
              <a:rPr lang="en-GB">
                <a:cs typeface="Calibri"/>
              </a:rPr>
              <a:t>- these are designed to be run by the user on any machine </a:t>
            </a:r>
          </a:p>
          <a:p>
            <a:r>
              <a:rPr lang="en-GB">
                <a:cs typeface="Calibri"/>
              </a:rPr>
              <a:t>- we only created one but many more could be created </a:t>
            </a:r>
          </a:p>
          <a:p>
            <a:r>
              <a:rPr lang="en-GB">
                <a:cs typeface="Calibri"/>
              </a:rPr>
              <a:t>- this is a 1 second retaping timer</a:t>
            </a:r>
          </a:p>
          <a:p>
            <a:r>
              <a:rPr lang="en-GB">
                <a:cs typeface="Calibri"/>
              </a:rPr>
              <a:t>- we designed our development in such a way </a:t>
            </a:r>
          </a:p>
          <a:p>
            <a:r>
              <a:rPr lang="en-GB">
                <a:cs typeface="Calibri"/>
              </a:rPr>
              <a:t>- easy to port over to other </a:t>
            </a:r>
            <a:r>
              <a:rPr lang="en-GB" err="1">
                <a:cs typeface="Calibri" panose="020F0502020204030204"/>
              </a:rPr>
              <a:t>api's</a:t>
            </a:r>
            <a:r>
              <a:rPr lang="en-GB">
                <a:cs typeface="Calibri" panose="020F0502020204030204"/>
              </a:rPr>
              <a:t> </a:t>
            </a:r>
          </a:p>
          <a:p>
            <a:r>
              <a:rPr lang="en-GB">
                <a:cs typeface="Calibri" panose="020F0502020204030204"/>
              </a:rPr>
              <a:t>      - for example discord </a:t>
            </a:r>
          </a:p>
          <a:p>
            <a:r>
              <a:rPr lang="en-GB">
                <a:cs typeface="Calibri" panose="020F0502020204030204"/>
              </a:rPr>
              <a:t>[and how is this all possible...]</a:t>
            </a:r>
          </a:p>
          <a:p>
            <a:endParaRPr lang="en-GB">
              <a:cs typeface="Calibri" panose="020F0502020204030204"/>
            </a:endParaRPr>
          </a:p>
          <a:p>
            <a:endParaRPr lang="en-CA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B1DB1-D140-45A2-9791-F7B4DBF142E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94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6551-DE0A-43D8-87A8-727B6EBDD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6306C-DA79-439E-B7C2-939EFDD28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8FB2F-4538-4D98-869C-0B181228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85D1A-F3E6-4594-B363-81182465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528B-8476-4B85-96C8-CF24D82B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017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3532-AEE7-43AA-A436-3A20757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FA73A-0C94-471A-B6C2-A97400752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5D60-C36F-4097-85CB-63222A71A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A109-35D4-464B-8D28-3BDEBC19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9F8D-8D7E-4CF0-ACAE-511ED890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93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981B5-5C3F-4F12-841A-880615A5A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2E08-4191-4E1E-B099-568FDA842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8537-9276-4D51-B718-2AF9C7C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07D4D-A8C7-41FA-8368-A301F6F6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4691-1AB7-480A-8CE4-CC5032C3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686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83D2-6070-479E-A795-F359DF9C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7BEE-9A10-40C3-A10E-EFC620C47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D0BC-ADA8-435C-AD71-A7B202A2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17B37-5FA6-4B02-8984-C1FEE1CF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BB56F-62DD-4E08-876B-BF5145EA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998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7D6-C588-4CC8-A7A2-9576E7B14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FF556-D1FD-422C-936C-A4729B5D3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80F4-A0B1-4D2C-85BB-9FFF1814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BD3A-00C8-48BB-BBAD-FB39D4D3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B4BA-5C63-4CD0-BE1F-FFE4CA7C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092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4AF8-8742-429C-B914-941ED0E3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091D-A4E9-4BE4-AFBF-C92B21B6F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EE40-4AFF-4924-B0B2-AAE838159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3AC72-CD9C-4EF9-94A4-06466DE7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B80ED-94B0-47D1-8EE9-E4569717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4CE5D-1160-414F-9BA2-52FAA570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E36C-78C3-4E0F-ADCB-69596144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477CF-B30B-47E1-BB70-C1DA5B09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DB4-3FB5-4B75-8B21-8DCCD835B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758D6-DD65-4E9E-91DD-BBD61B1C7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43271-99AB-4686-8939-B65C96DA9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BB516-6373-413B-B7AF-6C52EB91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F35FC-BE6A-4FC2-8A86-6A31CE3B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97D54-5FEB-41DE-B8E2-96FA0FD7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4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5F68-41A5-450A-820C-7AEAA43B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FD452-CC9A-4C79-A683-57A52446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81FF5-501B-478C-8C09-ABCA3A7E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A29FD-C0BF-467F-883D-A82CA8A0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3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EF625-6F7D-4F08-9FDB-B8C48F44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50830-6044-443A-9F7B-18EA14C0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C3F0-870C-465C-9D4B-C627D07D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63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081D-D99F-43E9-9BEB-DAF45C0D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56312-649D-4579-94BE-B4CB7241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DF1F0-3879-4040-9275-3C751DFE4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402BF-DB61-4183-9552-74AC8809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EC82E-FE1C-4E28-86E6-54492BC0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0D26D-9FDF-4115-A8E8-75DD1516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86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EF16-03C5-4BCB-9823-3B136E14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9C249-64CE-4EC2-80D8-AE5938DB3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3021A-19C2-4AD3-8C32-A3AF1389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571FD-E0CF-47EC-A500-1A52312D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B7FFF-C9D6-4670-9694-E7DE080D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787CB-EBBC-4A06-A2C8-41163A9A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78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F6856-66A9-4F0E-8A7F-59F17B08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A1B36-EF08-4511-AAF5-6EEE1C28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07821-A825-4741-9DA8-C02FB11FA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E97A-61FA-43AD-A4C7-49BB40DB2D06}" type="datetimeFigureOut">
              <a:rPr lang="en-CA" smtClean="0"/>
              <a:t>2021-04-23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8D14-02C1-4583-B514-9A838562C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F7C99-27E6-44D3-A484-DA321E2DC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4BB7-82D1-466A-A705-2C89B55561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1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8E111950-DA6B-4F7D-9F80-0922920A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059" y="644229"/>
            <a:ext cx="2560320" cy="25603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ffee">
            <a:extLst>
              <a:ext uri="{FF2B5EF4-FFF2-40B4-BE49-F238E27FC236}">
                <a16:creationId xmlns:a16="http://schemas.microsoft.com/office/drawing/2014/main" id="{1C1925FF-95C6-454E-95FB-E7D41B5EA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5549" y="644229"/>
            <a:ext cx="2560320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at">
            <a:extLst>
              <a:ext uri="{FF2B5EF4-FFF2-40B4-BE49-F238E27FC236}">
                <a16:creationId xmlns:a16="http://schemas.microsoft.com/office/drawing/2014/main" id="{0274B138-B438-4354-ADAA-2290B786A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4685" y="3672788"/>
            <a:ext cx="2560320" cy="2560320"/>
          </a:xfrm>
          <a:prstGeom prst="rect">
            <a:avLst/>
          </a:prstGeom>
        </p:spPr>
      </p:pic>
      <p:pic>
        <p:nvPicPr>
          <p:cNvPr id="3" name="Graphic 2" descr="Rocket">
            <a:extLst>
              <a:ext uri="{FF2B5EF4-FFF2-40B4-BE49-F238E27FC236}">
                <a16:creationId xmlns:a16="http://schemas.microsoft.com/office/drawing/2014/main" id="{7E0924C4-96C8-4D09-AD50-5EC778A5C7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6131" y="3904785"/>
            <a:ext cx="2308986" cy="23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A79EB-C4EF-4DDF-8029-BE414F89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chemeClr val="bg1"/>
                </a:solidFill>
              </a:rPr>
              <a:t>Connection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6FB6-81DD-4DE9-8992-9457FF6F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091" y="884521"/>
            <a:ext cx="5159825" cy="1674905"/>
          </a:xfrm>
        </p:spPr>
        <p:txBody>
          <a:bodyPr anchor="ctr">
            <a:normAutofit/>
          </a:bodyPr>
          <a:lstStyle/>
          <a:p>
            <a:r>
              <a:rPr lang="en-CA" sz="3000">
                <a:solidFill>
                  <a:schemeClr val="bg1"/>
                </a:solidFill>
              </a:rPr>
              <a:t>Modular development</a:t>
            </a:r>
          </a:p>
          <a:p>
            <a:r>
              <a:rPr lang="en-CA" sz="3000">
                <a:solidFill>
                  <a:schemeClr val="bg1"/>
                </a:solidFill>
              </a:rPr>
              <a:t>Easy port to other languages</a:t>
            </a:r>
          </a:p>
          <a:p>
            <a:r>
              <a:rPr lang="en-CA" sz="3000">
                <a:solidFill>
                  <a:schemeClr val="bg1"/>
                </a:solidFill>
              </a:rPr>
              <a:t>Virtual Modules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856855-1DED-433C-91EF-FA8CD7843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557312"/>
              </p:ext>
            </p:extLst>
          </p:nvPr>
        </p:nvGraphicFramePr>
        <p:xfrm>
          <a:off x="835155" y="2623781"/>
          <a:ext cx="6597748" cy="4366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988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8889E-53D1-4B1C-86AA-BF906790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3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29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413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CB8F2-0388-4E97-94F8-F8FC468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User Accounts</a:t>
            </a:r>
            <a:endParaRPr lang="en-CA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E54B-2C61-43CC-99FA-67755FE47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Security</a:t>
            </a:r>
          </a:p>
          <a:p>
            <a:r>
              <a:rPr lang="en-GB" sz="3000">
                <a:solidFill>
                  <a:schemeClr val="bg1"/>
                </a:solidFill>
              </a:rPr>
              <a:t>Different programs per user</a:t>
            </a:r>
            <a:endParaRPr lang="en-CA" sz="3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2107C-84B4-44EB-8758-7309826E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5" y="2697214"/>
            <a:ext cx="5114336" cy="391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05071-84F3-466F-8460-BF8066CE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15" y="2697215"/>
            <a:ext cx="5388140" cy="39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1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B82C-CEA2-4DBA-8ED5-5B4BB9B2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GB" sz="5000"/>
              <a:t>Admin Panel</a:t>
            </a:r>
            <a:endParaRPr lang="en-CA" sz="5000"/>
          </a:p>
        </p:txBody>
      </p:sp>
      <p:sp>
        <p:nvSpPr>
          <p:cNvPr id="11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9257-BED6-4922-B26E-BAAA6223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2"/>
          <a:stretch/>
        </p:blipFill>
        <p:spPr>
          <a:xfrm>
            <a:off x="417577" y="1572049"/>
            <a:ext cx="6948423" cy="50322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D8272-2BF2-4D71-8507-9D026967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GB" sz="3000"/>
              <a:t>View current states</a:t>
            </a:r>
          </a:p>
          <a:p>
            <a:r>
              <a:rPr lang="en-GB" sz="3000"/>
              <a:t>Change output states</a:t>
            </a:r>
          </a:p>
          <a:p>
            <a:r>
              <a:rPr lang="en-GB" sz="3000"/>
              <a:t>Clear programs</a:t>
            </a:r>
            <a:endParaRPr lang="en-CA" sz="3000"/>
          </a:p>
        </p:txBody>
      </p:sp>
    </p:spTree>
    <p:extLst>
      <p:ext uri="{BB962C8B-B14F-4D97-AF65-F5344CB8AC3E}">
        <p14:creationId xmlns:p14="http://schemas.microsoft.com/office/powerpoint/2010/main" val="265094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B82C-CEA2-4DBA-8ED5-5B4BB9B2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GB" sz="5000"/>
              <a:t>Programming Page</a:t>
            </a:r>
            <a:endParaRPr lang="en-CA" sz="5000"/>
          </a:p>
        </p:txBody>
      </p:sp>
      <p:sp>
        <p:nvSpPr>
          <p:cNvPr id="11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D8272-2BF2-4D71-8507-9D026967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GB" sz="3000"/>
              <a:t>Save/Load/Upload programs</a:t>
            </a:r>
          </a:p>
          <a:p>
            <a:r>
              <a:rPr lang="en-GB" sz="3000"/>
              <a:t>Features IDE shortcuts</a:t>
            </a:r>
          </a:p>
          <a:p>
            <a:endParaRPr lang="en-GB" sz="3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41199-6C80-487D-AF12-87956AD0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1626000"/>
            <a:ext cx="6239246" cy="49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B82C-CEA2-4DBA-8ED5-5B4BB9B2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GB" sz="5000"/>
              <a:t>Sample Program</a:t>
            </a:r>
            <a:endParaRPr lang="en-CA" sz="5000"/>
          </a:p>
        </p:txBody>
      </p:sp>
      <p:sp>
        <p:nvSpPr>
          <p:cNvPr id="11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D8272-2BF2-4D71-8507-9D026967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GB" sz="3000"/>
              <a:t>Meta information</a:t>
            </a:r>
          </a:p>
          <a:p>
            <a:r>
              <a:rPr lang="en-GB" sz="3000"/>
              <a:t>Inputs</a:t>
            </a:r>
          </a:p>
          <a:p>
            <a:r>
              <a:rPr lang="en-GB" sz="3000"/>
              <a:t>Output </a:t>
            </a:r>
          </a:p>
          <a:p>
            <a:endParaRPr lang="en-GB" sz="3000"/>
          </a:p>
        </p:txBody>
      </p:sp>
      <p:pic>
        <p:nvPicPr>
          <p:cNvPr id="4" name="2021-04-21 00-21-53_Trim">
            <a:hlinkClick r:id="" action="ppaction://media"/>
            <a:extLst>
              <a:ext uri="{FF2B5EF4-FFF2-40B4-BE49-F238E27FC236}">
                <a16:creationId xmlns:a16="http://schemas.microsoft.com/office/drawing/2014/main" id="{CD166E60-1457-440B-A4EF-028260F7C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199" r="21059"/>
          <a:stretch/>
        </p:blipFill>
        <p:spPr>
          <a:xfrm>
            <a:off x="1026941" y="1578308"/>
            <a:ext cx="5219114" cy="50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4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8889E-53D1-4B1C-86AA-BF906790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Backend 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3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29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77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D0931D-0D42-48FA-9BAB-E4A66521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43073"/>
            <a:ext cx="10905066" cy="23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2FAC81-7707-40B7-80AF-077921B3D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251" y="2270337"/>
            <a:ext cx="10895498" cy="2317326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DD285774-076A-4017-B78A-CF4A0507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8488" y="3456093"/>
            <a:ext cx="1040103" cy="1040103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6D35CB30-0EA6-4AA2-BEDC-E7646DDAA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9725" y="3579087"/>
            <a:ext cx="854257" cy="854257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D81A53DD-A832-48DA-8BF6-164F76385F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7525" y="2364514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8299F-6D2D-4431-AC68-8C179A192B58}"/>
              </a:ext>
            </a:extLst>
          </p:cNvPr>
          <p:cNvCxnSpPr>
            <a:cxnSpLocks/>
          </p:cNvCxnSpPr>
          <p:nvPr/>
        </p:nvCxnSpPr>
        <p:spPr>
          <a:xfrm flipV="1">
            <a:off x="4699213" y="3194462"/>
            <a:ext cx="530931" cy="4476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0EFF74-2CB7-4CF5-B905-A6348B34A51F}"/>
              </a:ext>
            </a:extLst>
          </p:cNvPr>
          <p:cNvCxnSpPr>
            <a:cxnSpLocks/>
          </p:cNvCxnSpPr>
          <p:nvPr/>
        </p:nvCxnSpPr>
        <p:spPr>
          <a:xfrm flipH="1" flipV="1">
            <a:off x="5828014" y="3206711"/>
            <a:ext cx="565256" cy="4476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02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87A630-8701-4779-8B12-18740ADF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84190"/>
            <a:ext cx="10905066" cy="34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15">
            <a:extLst>
              <a:ext uri="{FF2B5EF4-FFF2-40B4-BE49-F238E27FC236}">
                <a16:creationId xmlns:a16="http://schemas.microsoft.com/office/drawing/2014/main" id="{04852F4F-4A7E-444E-BC99-C0CADA9B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16">
              <a:extLst>
                <a:ext uri="{FF2B5EF4-FFF2-40B4-BE49-F238E27FC236}">
                  <a16:creationId xmlns:a16="http://schemas.microsoft.com/office/drawing/2014/main" id="{222FE984-5918-4CB5-8087-DE60EDDC0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F4B960DD-8968-418D-A06C-436CB677B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8">
              <a:extLst>
                <a:ext uri="{FF2B5EF4-FFF2-40B4-BE49-F238E27FC236}">
                  <a16:creationId xmlns:a16="http://schemas.microsoft.com/office/drawing/2014/main" id="{A2D09607-6CF6-492B-9F82-ACE6B07A8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9">
              <a:extLst>
                <a:ext uri="{FF2B5EF4-FFF2-40B4-BE49-F238E27FC236}">
                  <a16:creationId xmlns:a16="http://schemas.microsoft.com/office/drawing/2014/main" id="{B1067204-A66E-4D3B-9BDE-F8E0AFF5E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20">
              <a:extLst>
                <a:ext uri="{FF2B5EF4-FFF2-40B4-BE49-F238E27FC236}">
                  <a16:creationId xmlns:a16="http://schemas.microsoft.com/office/drawing/2014/main" id="{3DBA1EE3-8D95-42A0-A32A-AA9D0E771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1">
              <a:extLst>
                <a:ext uri="{FF2B5EF4-FFF2-40B4-BE49-F238E27FC236}">
                  <a16:creationId xmlns:a16="http://schemas.microsoft.com/office/drawing/2014/main" id="{A3B2B9ED-844B-4364-AD69-BF0F9B93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D3BD8E-9FF9-4897-BABD-5C52C6C8E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6168062" cy="2819399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GB" sz="5400">
                <a:solidFill>
                  <a:schemeClr val="bg1"/>
                </a:solidFill>
              </a:rPr>
              <a:t>IZ-Kit</a:t>
            </a:r>
            <a:endParaRPr lang="en-CA" sz="5400">
              <a:solidFill>
                <a:schemeClr val="bg1"/>
              </a:solidFill>
            </a:endParaRPr>
          </a:p>
        </p:txBody>
      </p:sp>
      <p:sp>
        <p:nvSpPr>
          <p:cNvPr id="60" name="Rectangle 23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392166" y="107183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25">
            <a:extLst>
              <a:ext uri="{FF2B5EF4-FFF2-40B4-BE49-F238E27FC236}">
                <a16:creationId xmlns:a16="http://schemas.microsoft.com/office/drawing/2014/main" id="{EA8FBDFC-CF2A-4A9A-88B1-15D45D68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2" name="Straight Connector 26">
              <a:extLst>
                <a:ext uri="{FF2B5EF4-FFF2-40B4-BE49-F238E27FC236}">
                  <a16:creationId xmlns:a16="http://schemas.microsoft.com/office/drawing/2014/main" id="{4EC299EF-4D18-40D1-AAB9-5082B26AB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27">
              <a:extLst>
                <a:ext uri="{FF2B5EF4-FFF2-40B4-BE49-F238E27FC236}">
                  <a16:creationId xmlns:a16="http://schemas.microsoft.com/office/drawing/2014/main" id="{C649880C-55B6-4C46-A7F6-6A2856231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28">
              <a:extLst>
                <a:ext uri="{FF2B5EF4-FFF2-40B4-BE49-F238E27FC236}">
                  <a16:creationId xmlns:a16="http://schemas.microsoft.com/office/drawing/2014/main" id="{2C809907-F418-42B7-B7DA-7578B44AA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29">
              <a:extLst>
                <a:ext uri="{FF2B5EF4-FFF2-40B4-BE49-F238E27FC236}">
                  <a16:creationId xmlns:a16="http://schemas.microsoft.com/office/drawing/2014/main" id="{F71152CA-C7C6-498B-AC68-B4620D24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31">
            <a:extLst>
              <a:ext uri="{FF2B5EF4-FFF2-40B4-BE49-F238E27FC236}">
                <a16:creationId xmlns:a16="http://schemas.microsoft.com/office/drawing/2014/main" id="{59383479-A4F3-459F-A2B1-EB48DF734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33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35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6D50EB3-FBDF-41C7-989B-148BB8F41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618911"/>
            <a:ext cx="6168062" cy="257783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GB" sz="3000">
                <a:solidFill>
                  <a:schemeClr val="bg1"/>
                </a:solidFill>
              </a:rPr>
              <a:t>Ezekiel Enns and Isaac Wittmeier</a:t>
            </a:r>
            <a:endParaRPr lang="en-CA" sz="3000">
              <a:solidFill>
                <a:schemeClr val="bg1"/>
              </a:solidFill>
            </a:endParaRPr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B615FF12-1CC3-429B-A4D2-E50050FBF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69" name="Group 41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70" name="Straight Connector 42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73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8E111950-DA6B-4F7D-9F80-0922920A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059" y="644229"/>
            <a:ext cx="2560320" cy="256032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ffee">
            <a:extLst>
              <a:ext uri="{FF2B5EF4-FFF2-40B4-BE49-F238E27FC236}">
                <a16:creationId xmlns:a16="http://schemas.microsoft.com/office/drawing/2014/main" id="{1C1925FF-95C6-454E-95FB-E7D41B5EA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5549" y="644229"/>
            <a:ext cx="2560320" cy="2560320"/>
          </a:xfrm>
          <a:prstGeom prst="rect">
            <a:avLst/>
          </a:prstGeom>
        </p:spPr>
      </p:pic>
      <p:sp>
        <p:nvSpPr>
          <p:cNvPr id="18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at">
            <a:extLst>
              <a:ext uri="{FF2B5EF4-FFF2-40B4-BE49-F238E27FC236}">
                <a16:creationId xmlns:a16="http://schemas.microsoft.com/office/drawing/2014/main" id="{0274B138-B438-4354-ADAA-2290B786A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7210" y="3721227"/>
            <a:ext cx="2560320" cy="2560320"/>
          </a:xfrm>
          <a:prstGeom prst="rect">
            <a:avLst/>
          </a:prstGeom>
        </p:spPr>
      </p:pic>
      <p:sp>
        <p:nvSpPr>
          <p:cNvPr id="20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ocket">
            <a:extLst>
              <a:ext uri="{FF2B5EF4-FFF2-40B4-BE49-F238E27FC236}">
                <a16:creationId xmlns:a16="http://schemas.microsoft.com/office/drawing/2014/main" id="{7E0924C4-96C8-4D09-AD50-5EC778A5C7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5826" y="3721227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D36C6-6559-43E4-801E-C8292BE1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GB" sz="6000">
                <a:solidFill>
                  <a:schemeClr val="bg1"/>
                </a:solidFill>
              </a:rPr>
              <a:t>Thank you!</a:t>
            </a:r>
            <a:endParaRPr lang="en-CA" sz="60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5369E-E7CD-4B0C-BF55-F6C0C774C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>
                <a:solidFill>
                  <a:schemeClr val="bg1"/>
                </a:solidFill>
              </a:rPr>
              <a:t>Special thanks:</a:t>
            </a:r>
          </a:p>
          <a:p>
            <a:r>
              <a:rPr lang="en-GB" sz="3200">
                <a:solidFill>
                  <a:schemeClr val="bg1"/>
                </a:solidFill>
              </a:rPr>
              <a:t>Herb </a:t>
            </a:r>
            <a:r>
              <a:rPr lang="en-GB" sz="3200" err="1">
                <a:solidFill>
                  <a:schemeClr val="bg1"/>
                </a:solidFill>
              </a:rPr>
              <a:t>Vanselow</a:t>
            </a:r>
            <a:endParaRPr lang="en-GB" sz="3200">
              <a:solidFill>
                <a:schemeClr val="bg1"/>
              </a:solidFill>
            </a:endParaRPr>
          </a:p>
          <a:p>
            <a:r>
              <a:rPr lang="en-GB" sz="3200">
                <a:solidFill>
                  <a:schemeClr val="bg1"/>
                </a:solidFill>
              </a:rPr>
              <a:t>Steven </a:t>
            </a:r>
            <a:r>
              <a:rPr lang="en-GB" sz="3200" err="1">
                <a:solidFill>
                  <a:schemeClr val="bg1"/>
                </a:solidFill>
              </a:rPr>
              <a:t>Dytiuk</a:t>
            </a:r>
            <a:endParaRPr lang="en-GB" sz="3200">
              <a:solidFill>
                <a:schemeClr val="bg1"/>
              </a:solidFill>
            </a:endParaRPr>
          </a:p>
          <a:p>
            <a:r>
              <a:rPr lang="en-GB" sz="3200">
                <a:solidFill>
                  <a:schemeClr val="bg1"/>
                </a:solidFill>
              </a:rPr>
              <a:t>All CNT instructors</a:t>
            </a:r>
          </a:p>
          <a:p>
            <a:r>
              <a:rPr lang="en-GB" sz="3200">
                <a:solidFill>
                  <a:schemeClr val="bg1"/>
                </a:solidFill>
              </a:rPr>
              <a:t>You for watching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677DE1-3AA4-4DEF-9B91-986D6C13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27E76-C885-46A9-B0EE-5D89E930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ED93F6-E5ED-425C-B76D-1E0CFC63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005E1-064D-41AC-97A9-EC6D0212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D457E8-ED3B-498D-8786-AC15A7054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159505-1A20-4017-B7B3-AC2F37D24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D5B35B-3A5B-4161-8834-3D7A9BBE5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6940A9-0DCC-4E1F-9334-52B07D32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071DEB-F646-48FE-A186-063D30214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DAA8B-CC80-4D45-AD74-C755DBC1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E77FF8-0A1D-4DDC-AB7D-2656DFC3C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6F2AB6A-155C-416C-A7B0-EB9D7545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D4EA03-356E-4E81-83FF-331C284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98E8CA-FEB5-41C8-A811-921B3BA9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B39F3F-4FC4-487F-AF67-08D6603E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2743FE-E706-49ED-953D-6AC67F6A8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519" y="697386"/>
            <a:ext cx="4249486" cy="2819399"/>
          </a:xfrm>
          <a:noFill/>
        </p:spPr>
        <p:txBody>
          <a:bodyPr anchor="b">
            <a:normAutofit/>
          </a:bodyPr>
          <a:lstStyle/>
          <a:p>
            <a:r>
              <a:rPr lang="en-GB" sz="5400">
                <a:solidFill>
                  <a:schemeClr val="bg1"/>
                </a:solidFill>
              </a:rPr>
              <a:t>Questions?</a:t>
            </a:r>
            <a:endParaRPr lang="en-CA" sz="540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F54490-0AEE-42D1-ADBC-9285945D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262FB0-BE3C-47F4-B19B-2A6F3F40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B584BC-D991-490D-BC4A-C7CEE2ECC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09230B-08D6-42F7-9503-AFE25955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BA5DAA-8A62-46B3-962D-E8BC3DF80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803A94-07B1-4673-A313-63F97F6BD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 descr="Question mark">
            <a:extLst>
              <a:ext uri="{FF2B5EF4-FFF2-40B4-BE49-F238E27FC236}">
                <a16:creationId xmlns:a16="http://schemas.microsoft.com/office/drawing/2014/main" id="{47C17DBC-4DD3-4A2D-8FED-98130317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951" y="31623"/>
            <a:ext cx="6745771" cy="6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677DE1-3AA4-4DEF-9B91-986D6C13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27E76-C885-46A9-B0EE-5D89E930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ED93F6-E5ED-425C-B76D-1E0CFC63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005E1-064D-41AC-97A9-EC6D0212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D457E8-ED3B-498D-8786-AC15A7054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159505-1A20-4017-B7B3-AC2F37D24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D5B35B-3A5B-4161-8834-3D7A9BBE5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6940A9-0DCC-4E1F-9334-52B07D32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071DEB-F646-48FE-A186-063D30214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DAA8B-CC80-4D45-AD74-C755DBC1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E77FF8-0A1D-4DDC-AB7D-2656DFC3C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6F2AB6A-155C-416C-A7B0-EB9D7545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D4EA03-356E-4E81-83FF-331C284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98E8CA-FEB5-41C8-A811-921B3BA9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B39F3F-4FC4-487F-AF67-08D6603E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2743FE-E706-49ED-953D-6AC67F6A8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519" y="697386"/>
            <a:ext cx="4249486" cy="2819399"/>
          </a:xfrm>
          <a:noFill/>
        </p:spPr>
        <p:txBody>
          <a:bodyPr anchor="b">
            <a:normAutofit/>
          </a:bodyPr>
          <a:lstStyle/>
          <a:p>
            <a:r>
              <a:rPr lang="en-GB" sz="5400">
                <a:solidFill>
                  <a:schemeClr val="bg1"/>
                </a:solidFill>
              </a:rPr>
              <a:t>Questions?</a:t>
            </a:r>
            <a:endParaRPr lang="en-CA" sz="540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F54490-0AEE-42D1-ADBC-9285945D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262FB0-BE3C-47F4-B19B-2A6F3F40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B584BC-D991-490D-BC4A-C7CEE2ECC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09230B-08D6-42F7-9503-AFE25955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BA5DAA-8A62-46B3-962D-E8BC3DF80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803A94-07B1-4673-A313-63F97F6BD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 descr="Question mark">
            <a:extLst>
              <a:ext uri="{FF2B5EF4-FFF2-40B4-BE49-F238E27FC236}">
                <a16:creationId xmlns:a16="http://schemas.microsoft.com/office/drawing/2014/main" id="{47C17DBC-4DD3-4A2D-8FED-98130317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951" y="31623"/>
            <a:ext cx="6745771" cy="6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F08D8DB-58C7-4DD3-BFE6-BE183848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>
                <a:solidFill>
                  <a:schemeClr val="bg1"/>
                </a:solidFill>
              </a:rPr>
              <a:t>Contents:</a:t>
            </a:r>
            <a:endParaRPr lang="en-CA" sz="54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A1F5B-D56A-458C-B71C-63D990B1F2C8}"/>
              </a:ext>
            </a:extLst>
          </p:cNvPr>
          <p:cNvSpPr/>
          <p:nvPr/>
        </p:nvSpPr>
        <p:spPr>
          <a:xfrm>
            <a:off x="5163539" y="29311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>
                <a:solidFill>
                  <a:schemeClr val="bg1"/>
                </a:solidFill>
              </a:rPr>
              <a:t>What is an IZ-Kit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>
                <a:solidFill>
                  <a:schemeClr val="bg1"/>
                </a:solidFill>
              </a:rPr>
              <a:t>Client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>
                <a:solidFill>
                  <a:schemeClr val="bg1"/>
                </a:solidFill>
              </a:rPr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>
                <a:solidFill>
                  <a:schemeClr val="bg1"/>
                </a:solidFill>
              </a:rPr>
              <a:t>Backend server</a:t>
            </a: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A857879F-A967-4112-AB17-16100C2FF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753" y="1827912"/>
            <a:ext cx="4387154" cy="43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Graphic 41" descr="Question mark">
            <a:extLst>
              <a:ext uri="{FF2B5EF4-FFF2-40B4-BE49-F238E27FC236}">
                <a16:creationId xmlns:a16="http://schemas.microsoft.com/office/drawing/2014/main" id="{B9B9DEEA-DBF5-423B-8D83-1853C05950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951" y="31623"/>
            <a:ext cx="6745771" cy="674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4AFBD-6C1B-44E2-8604-A178CB5F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an IZ-Kit?</a:t>
            </a:r>
          </a:p>
        </p:txBody>
      </p:sp>
    </p:spTree>
    <p:extLst>
      <p:ext uri="{BB962C8B-B14F-4D97-AF65-F5344CB8AC3E}">
        <p14:creationId xmlns:p14="http://schemas.microsoft.com/office/powerpoint/2010/main" val="131113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373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A4AB7-E333-484E-ABDD-AB2CDC3B8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81" y="4283539"/>
            <a:ext cx="2057797" cy="20577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E0339-9FDC-4D3E-8AFC-13E4EF784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125" y="516664"/>
            <a:ext cx="3139937" cy="34166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E9C46F-A88F-4EE9-87C3-D37021326C92}"/>
              </a:ext>
            </a:extLst>
          </p:cNvPr>
          <p:cNvCxnSpPr>
            <a:cxnSpLocks/>
          </p:cNvCxnSpPr>
          <p:nvPr/>
        </p:nvCxnSpPr>
        <p:spPr>
          <a:xfrm flipH="1" flipV="1">
            <a:off x="5426375" y="1447800"/>
            <a:ext cx="2463557" cy="76200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2CC92-D1DF-4BCD-B8B9-DFFEB95A7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556" y="806754"/>
            <a:ext cx="2962819" cy="524392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1D4AFC-4890-4D05-8A75-A9DB04D82E2C}"/>
              </a:ext>
            </a:extLst>
          </p:cNvPr>
          <p:cNvCxnSpPr>
            <a:stCxn id="8" idx="1"/>
          </p:cNvCxnSpPr>
          <p:nvPr/>
        </p:nvCxnSpPr>
        <p:spPr>
          <a:xfrm flipH="1">
            <a:off x="4057650" y="5312438"/>
            <a:ext cx="4547831" cy="23111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14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3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29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9BDB05F-C956-41E3-960E-DE61DD0F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60945"/>
            <a:ext cx="11531215" cy="64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9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8889E-53D1-4B1C-86AA-BF906790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 Modules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3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29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43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C7E2-BA48-4B0D-BB1F-90826F9B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790700"/>
            <a:ext cx="4355590" cy="4386263"/>
          </a:xfrm>
        </p:spPr>
        <p:txBody>
          <a:bodyPr>
            <a:normAutofit/>
          </a:bodyPr>
          <a:lstStyle/>
          <a:p>
            <a:r>
              <a:rPr lang="en-CA" sz="3000">
                <a:solidFill>
                  <a:schemeClr val="bg1"/>
                </a:solidFill>
              </a:rPr>
              <a:t>Pushbutton, RGB LED, LED, I2C LCD, light sensor</a:t>
            </a:r>
          </a:p>
          <a:p>
            <a:r>
              <a:rPr lang="en-CA" sz="3000">
                <a:solidFill>
                  <a:schemeClr val="bg1"/>
                </a:solidFill>
              </a:rPr>
              <a:t>C++ software</a:t>
            </a:r>
          </a:p>
        </p:txBody>
      </p:sp>
      <p:pic>
        <p:nvPicPr>
          <p:cNvPr id="8" name="Picture 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84F5E6A-0984-453C-B59F-24F2D569E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 r="-1" b="863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51E74-9979-44FD-B456-069DE15F2744}"/>
              </a:ext>
            </a:extLst>
          </p:cNvPr>
          <p:cNvSpPr txBox="1"/>
          <p:nvPr/>
        </p:nvSpPr>
        <p:spPr>
          <a:xfrm>
            <a:off x="7413012" y="805815"/>
            <a:ext cx="429931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>
                <a:solidFill>
                  <a:schemeClr val="bg1"/>
                </a:solidFill>
                <a:latin typeface="+mj-lt"/>
              </a:rPr>
              <a:t>Hardware Modules:</a:t>
            </a:r>
          </a:p>
          <a:p>
            <a:endParaRPr lang="en-CA"/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21250385-3D08-4363-83F2-B9B83F911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12" y="4688543"/>
            <a:ext cx="1673317" cy="16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A79EB-C4EF-4DDF-8029-BE414F89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chemeClr val="bg1"/>
                </a:solidFill>
              </a:rPr>
              <a:t>Software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6FB6-81DD-4DE9-8992-9457FF6F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091" y="884521"/>
            <a:ext cx="5165936" cy="1896195"/>
          </a:xfrm>
        </p:spPr>
        <p:txBody>
          <a:bodyPr anchor="ctr">
            <a:normAutofit lnSpcReduction="10000"/>
          </a:bodyPr>
          <a:lstStyle/>
          <a:p>
            <a:r>
              <a:rPr lang="en-CA" sz="3000">
                <a:solidFill>
                  <a:schemeClr val="bg1"/>
                </a:solidFill>
              </a:rPr>
              <a:t>Same connection structure</a:t>
            </a:r>
          </a:p>
          <a:p>
            <a:r>
              <a:rPr lang="en-CA" sz="3000">
                <a:solidFill>
                  <a:schemeClr val="bg1"/>
                </a:solidFill>
              </a:rPr>
              <a:t>Unlimited types</a:t>
            </a:r>
          </a:p>
          <a:p>
            <a:r>
              <a:rPr lang="en-CA" sz="3000">
                <a:solidFill>
                  <a:schemeClr val="bg1"/>
                </a:solidFill>
              </a:rPr>
              <a:t>Discord Bots, email notifiers, timers, and more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853C3-F86A-48EF-BA40-114A88ED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5" t="-102" r="170" b="100"/>
          <a:stretch/>
        </p:blipFill>
        <p:spPr>
          <a:xfrm>
            <a:off x="782159" y="3428999"/>
            <a:ext cx="10624633" cy="272563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506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98BDE4D75824594C5E9488CBF012A" ma:contentTypeVersion="12" ma:contentTypeDescription="Create a new document." ma:contentTypeScope="" ma:versionID="6e7299b5858d700fe5add5eb37ddb1b1">
  <xsd:schema xmlns:xsd="http://www.w3.org/2001/XMLSchema" xmlns:xs="http://www.w3.org/2001/XMLSchema" xmlns:p="http://schemas.microsoft.com/office/2006/metadata/properties" xmlns:ns3="af92c692-a998-49ae-bc18-73df6732647a" xmlns:ns4="f07baaf1-de46-4365-b8eb-beb034a7e07c" targetNamespace="http://schemas.microsoft.com/office/2006/metadata/properties" ma:root="true" ma:fieldsID="151ed5a83b7779ce94830f372e5ad42f" ns3:_="" ns4:_="">
    <xsd:import namespace="af92c692-a998-49ae-bc18-73df6732647a"/>
    <xsd:import namespace="f07baaf1-de46-4365-b8eb-beb034a7e0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2c692-a998-49ae-bc18-73df67326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7baaf1-de46-4365-b8eb-beb034a7e07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72C2B5-F947-456A-81DE-D26EBEAF3411}">
  <ds:schemaRefs>
    <ds:schemaRef ds:uri="af92c692-a998-49ae-bc18-73df6732647a"/>
    <ds:schemaRef ds:uri="f07baaf1-de46-4365-b8eb-beb034a7e0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354C52-BE76-4B1C-A626-17E06664D1CD}">
  <ds:schemaRefs>
    <ds:schemaRef ds:uri="af92c692-a998-49ae-bc18-73df6732647a"/>
    <ds:schemaRef ds:uri="f07baaf1-de46-4365-b8eb-beb034a7e0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81AEB-1F03-438D-8176-D1E20CB49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Application>Microsoft Office PowerPoint</Application>
  <PresentationFormat>Widescreen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IZ-Kit</vt:lpstr>
      <vt:lpstr>Contents:</vt:lpstr>
      <vt:lpstr>What is an IZ-Kit?</vt:lpstr>
      <vt:lpstr>PowerPoint Presentation</vt:lpstr>
      <vt:lpstr>PowerPoint Presentation</vt:lpstr>
      <vt:lpstr>Client Modules</vt:lpstr>
      <vt:lpstr>PowerPoint Presentation</vt:lpstr>
      <vt:lpstr>Software Modules</vt:lpstr>
      <vt:lpstr>Connection Class</vt:lpstr>
      <vt:lpstr>Web Application</vt:lpstr>
      <vt:lpstr>User Accounts</vt:lpstr>
      <vt:lpstr>Admin Panel</vt:lpstr>
      <vt:lpstr>Programming Page</vt:lpstr>
      <vt:lpstr>Sample Program</vt:lpstr>
      <vt:lpstr>Backend Server</vt:lpstr>
      <vt:lpstr>PowerPoint Presentation</vt:lpstr>
      <vt:lpstr>PowerPoint Presentation</vt:lpstr>
      <vt:lpstr>PowerPoint Presentation</vt:lpstr>
      <vt:lpstr>PowerPoint Presentation</vt:lpstr>
      <vt:lpstr>Thank you!</vt:lpstr>
      <vt:lpstr>Questions?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IZ-Kit</dc:title>
  <dc:creator>Isaac Wittmeier</dc:creator>
  <cp:revision>1</cp:revision>
  <dcterms:created xsi:type="dcterms:W3CDTF">2021-03-17T19:14:49Z</dcterms:created>
  <dcterms:modified xsi:type="dcterms:W3CDTF">2021-04-23T21:06:35Z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0x0101009D998BDE4D75824594C5E9488CBF012A</vt:lpwstr>
  </property>
</Properties>
</file>